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4"/>
    <p:sldMasterId id="2147483666" r:id="rId5"/>
    <p:sldMasterId id="2147483678" r:id="rId6"/>
    <p:sldMasterId id="2147483699" r:id="rId7"/>
    <p:sldMasterId id="2147483714" r:id="rId8"/>
  </p:sldMasterIdLst>
  <p:notesMasterIdLst>
    <p:notesMasterId r:id="rId33"/>
  </p:notesMasterIdLst>
  <p:handoutMasterIdLst>
    <p:handoutMasterId r:id="rId34"/>
  </p:handoutMasterIdLst>
  <p:sldIdLst>
    <p:sldId id="257" r:id="rId9"/>
    <p:sldId id="284" r:id="rId10"/>
    <p:sldId id="258" r:id="rId11"/>
    <p:sldId id="327" r:id="rId12"/>
    <p:sldId id="328" r:id="rId13"/>
    <p:sldId id="282" r:id="rId14"/>
    <p:sldId id="285" r:id="rId15"/>
    <p:sldId id="265" r:id="rId16"/>
    <p:sldId id="309" r:id="rId17"/>
    <p:sldId id="287" r:id="rId18"/>
    <p:sldId id="288" r:id="rId19"/>
    <p:sldId id="325" r:id="rId20"/>
    <p:sldId id="297" r:id="rId21"/>
    <p:sldId id="326" r:id="rId22"/>
    <p:sldId id="329" r:id="rId23"/>
    <p:sldId id="261" r:id="rId24"/>
    <p:sldId id="256" r:id="rId25"/>
    <p:sldId id="330" r:id="rId26"/>
    <p:sldId id="263" r:id="rId27"/>
    <p:sldId id="266" r:id="rId28"/>
    <p:sldId id="331" r:id="rId29"/>
    <p:sldId id="264" r:id="rId30"/>
    <p:sldId id="306" r:id="rId31"/>
    <p:sldId id="307" r:id="rId32"/>
  </p:sldIdLst>
  <p:sldSz cx="12192000" cy="6858000"/>
  <p:notesSz cx="7010400" cy="92964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FF3300"/>
    <a:srgbClr val="B5B2B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48" autoAdjust="0"/>
    <p:restoredTop sz="94660"/>
  </p:normalViewPr>
  <p:slideViewPr>
    <p:cSldViewPr snapToGrid="0">
      <p:cViewPr varScale="1">
        <p:scale>
          <a:sx n="64" d="100"/>
          <a:sy n="64" d="100"/>
        </p:scale>
        <p:origin x="76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34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823ED9-BB13-4C10-8A2A-FE58871E47B1}" type="doc">
      <dgm:prSet loTypeId="urn:microsoft.com/office/officeart/2005/8/layout/radial1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da-DK"/>
        </a:p>
      </dgm:t>
    </dgm:pt>
    <dgm:pt modelId="{432B4053-DB35-42F6-A58B-97CF5D18FF63}">
      <dgm:prSet phldrT="[Tekst]" custT="1"/>
      <dgm:spPr>
        <a:solidFill>
          <a:srgbClr val="0070C0"/>
        </a:solidFill>
      </dgm:spPr>
      <dgm:t>
        <a:bodyPr/>
        <a:lstStyle/>
        <a:p>
          <a:r>
            <a:rPr lang="da-DK" sz="2200" dirty="0"/>
            <a:t>Forventninger til gymnasieeleven</a:t>
          </a:r>
        </a:p>
      </dgm:t>
    </dgm:pt>
    <dgm:pt modelId="{C6891755-7A3F-4D7B-BB89-ADD2E2AC14C1}" type="parTrans" cxnId="{7CD72204-833E-4425-BE83-2A9DE5074FCC}">
      <dgm:prSet/>
      <dgm:spPr/>
      <dgm:t>
        <a:bodyPr/>
        <a:lstStyle/>
        <a:p>
          <a:endParaRPr lang="da-DK"/>
        </a:p>
      </dgm:t>
    </dgm:pt>
    <dgm:pt modelId="{F0041A8E-2736-4E95-A462-7E1E778B1709}" type="sibTrans" cxnId="{7CD72204-833E-4425-BE83-2A9DE5074FCC}">
      <dgm:prSet/>
      <dgm:spPr/>
      <dgm:t>
        <a:bodyPr/>
        <a:lstStyle/>
        <a:p>
          <a:endParaRPr lang="da-DK"/>
        </a:p>
      </dgm:t>
    </dgm:pt>
    <dgm:pt modelId="{AD7F2D53-DE38-49EC-9F46-930C74673014}">
      <dgm:prSet phldrT="[Tekst]" custT="1"/>
      <dgm:spPr>
        <a:solidFill>
          <a:srgbClr val="002060"/>
        </a:solidFill>
      </dgm:spPr>
      <dgm:t>
        <a:bodyPr/>
        <a:lstStyle/>
        <a:p>
          <a:r>
            <a:rPr lang="da-DK" sz="1800" dirty="0"/>
            <a:t>Tilstedeværelse &amp; studieaktivitet </a:t>
          </a:r>
        </a:p>
      </dgm:t>
    </dgm:pt>
    <dgm:pt modelId="{806496CE-30CA-400D-9800-35B7B2EA4F40}" type="parTrans" cxnId="{BD37643A-8FB1-410C-ACA2-C0AA250FF77A}">
      <dgm:prSet/>
      <dgm:spPr/>
      <dgm:t>
        <a:bodyPr/>
        <a:lstStyle/>
        <a:p>
          <a:endParaRPr lang="da-DK"/>
        </a:p>
      </dgm:t>
    </dgm:pt>
    <dgm:pt modelId="{B3C4A57A-D762-46CE-ABB3-D6BCF55BFD28}" type="sibTrans" cxnId="{BD37643A-8FB1-410C-ACA2-C0AA250FF77A}">
      <dgm:prSet/>
      <dgm:spPr/>
      <dgm:t>
        <a:bodyPr/>
        <a:lstStyle/>
        <a:p>
          <a:endParaRPr lang="da-DK"/>
        </a:p>
      </dgm:t>
    </dgm:pt>
    <dgm:pt modelId="{D427100F-A0D0-40B0-8852-E87C4A783163}">
      <dgm:prSet phldrT="[Tekst]" custT="1"/>
      <dgm:spPr>
        <a:solidFill>
          <a:srgbClr val="002060"/>
        </a:solidFill>
      </dgm:spPr>
      <dgm:t>
        <a:bodyPr/>
        <a:lstStyle/>
        <a:p>
          <a:r>
            <a:rPr lang="da-DK" sz="2000" dirty="0"/>
            <a:t>Planlægning &amp; struktur </a:t>
          </a:r>
        </a:p>
      </dgm:t>
    </dgm:pt>
    <dgm:pt modelId="{1B13C73F-7831-423A-8E96-740ACA13B322}" type="parTrans" cxnId="{43DB0C8B-E50A-4D70-9251-4DAF157D2EBF}">
      <dgm:prSet/>
      <dgm:spPr/>
      <dgm:t>
        <a:bodyPr/>
        <a:lstStyle/>
        <a:p>
          <a:endParaRPr lang="da-DK"/>
        </a:p>
      </dgm:t>
    </dgm:pt>
    <dgm:pt modelId="{E96BE0D0-B7C9-4651-A8B0-A800586F9D36}" type="sibTrans" cxnId="{43DB0C8B-E50A-4D70-9251-4DAF157D2EBF}">
      <dgm:prSet/>
      <dgm:spPr/>
      <dgm:t>
        <a:bodyPr/>
        <a:lstStyle/>
        <a:p>
          <a:endParaRPr lang="da-DK"/>
        </a:p>
      </dgm:t>
    </dgm:pt>
    <dgm:pt modelId="{2C36DF51-A719-479C-9BC4-48773E6EFC05}">
      <dgm:prSet phldrT="[Tekst]" custT="1"/>
      <dgm:spPr>
        <a:solidFill>
          <a:srgbClr val="002060"/>
        </a:solidFill>
      </dgm:spPr>
      <dgm:t>
        <a:bodyPr/>
        <a:lstStyle/>
        <a:p>
          <a:r>
            <a:rPr lang="da-DK" sz="1800" dirty="0"/>
            <a:t>Eksamen, test &amp;  fremlæggelser </a:t>
          </a:r>
        </a:p>
      </dgm:t>
    </dgm:pt>
    <dgm:pt modelId="{A2245CD6-9CB8-458E-BEBD-5F82B84F30CA}" type="parTrans" cxnId="{01827620-6147-4A72-9748-42331E8D7B66}">
      <dgm:prSet/>
      <dgm:spPr/>
      <dgm:t>
        <a:bodyPr/>
        <a:lstStyle/>
        <a:p>
          <a:endParaRPr lang="da-DK"/>
        </a:p>
      </dgm:t>
    </dgm:pt>
    <dgm:pt modelId="{E10C150E-F083-4D02-8967-7573E80848A9}" type="sibTrans" cxnId="{01827620-6147-4A72-9748-42331E8D7B66}">
      <dgm:prSet/>
      <dgm:spPr/>
      <dgm:t>
        <a:bodyPr/>
        <a:lstStyle/>
        <a:p>
          <a:endParaRPr lang="da-DK"/>
        </a:p>
      </dgm:t>
    </dgm:pt>
    <dgm:pt modelId="{031D3C61-DA78-4228-87C3-565BBDEF0422}">
      <dgm:prSet phldrT="[Tekst]" custT="1"/>
      <dgm:spPr>
        <a:solidFill>
          <a:srgbClr val="002060"/>
        </a:solidFill>
      </dgm:spPr>
      <dgm:t>
        <a:bodyPr/>
        <a:lstStyle/>
        <a:p>
          <a:r>
            <a:rPr lang="da-DK" sz="1800" kern="1200" dirty="0"/>
            <a:t>Bidrage til </a:t>
          </a:r>
          <a:r>
            <a:rPr lang="da-DK" sz="1800" kern="1200" dirty="0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fællesskabet</a:t>
          </a:r>
        </a:p>
      </dgm:t>
    </dgm:pt>
    <dgm:pt modelId="{52A06CBB-1115-40DF-A532-39F19D70A8FB}" type="parTrans" cxnId="{64661DB5-419B-408B-82C5-0F10417F9273}">
      <dgm:prSet/>
      <dgm:spPr/>
      <dgm:t>
        <a:bodyPr/>
        <a:lstStyle/>
        <a:p>
          <a:endParaRPr lang="da-DK"/>
        </a:p>
      </dgm:t>
    </dgm:pt>
    <dgm:pt modelId="{9CEA80A3-5F88-4FCD-8713-4343AD264976}" type="sibTrans" cxnId="{64661DB5-419B-408B-82C5-0F10417F9273}">
      <dgm:prSet/>
      <dgm:spPr/>
      <dgm:t>
        <a:bodyPr/>
        <a:lstStyle/>
        <a:p>
          <a:endParaRPr lang="da-DK"/>
        </a:p>
      </dgm:t>
    </dgm:pt>
    <dgm:pt modelId="{5F141CD9-31B4-4A31-B253-F2106F8CC61A}" type="pres">
      <dgm:prSet presAssocID="{E0823ED9-BB13-4C10-8A2A-FE58871E47B1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98F0BFC-C528-42F2-8584-5C336ACBF73E}" type="pres">
      <dgm:prSet presAssocID="{432B4053-DB35-42F6-A58B-97CF5D18FF63}" presName="centerShape" presStyleLbl="node0" presStyleIdx="0" presStyleCnt="1" custScaleX="179627" custScaleY="131401"/>
      <dgm:spPr/>
    </dgm:pt>
    <dgm:pt modelId="{1C8CE245-0E41-499A-B9BA-2079E99C9574}" type="pres">
      <dgm:prSet presAssocID="{806496CE-30CA-400D-9800-35B7B2EA4F40}" presName="Name9" presStyleLbl="parChTrans1D2" presStyleIdx="0" presStyleCnt="4"/>
      <dgm:spPr/>
    </dgm:pt>
    <dgm:pt modelId="{9C2A0973-3436-4FBF-BE60-3F4AA916F786}" type="pres">
      <dgm:prSet presAssocID="{806496CE-30CA-400D-9800-35B7B2EA4F40}" presName="connTx" presStyleLbl="parChTrans1D2" presStyleIdx="0" presStyleCnt="4"/>
      <dgm:spPr/>
    </dgm:pt>
    <dgm:pt modelId="{190107E5-E7D5-467B-B58D-F96D4372424A}" type="pres">
      <dgm:prSet presAssocID="{AD7F2D53-DE38-49EC-9F46-930C74673014}" presName="node" presStyleLbl="node1" presStyleIdx="0" presStyleCnt="4" custScaleX="136755" custRadScaleRad="104154" custRadScaleInc="548">
        <dgm:presLayoutVars>
          <dgm:bulletEnabled val="1"/>
        </dgm:presLayoutVars>
      </dgm:prSet>
      <dgm:spPr/>
    </dgm:pt>
    <dgm:pt modelId="{31EEC608-2A0F-4576-8019-7740E5E1E0BA}" type="pres">
      <dgm:prSet presAssocID="{1B13C73F-7831-423A-8E96-740ACA13B322}" presName="Name9" presStyleLbl="parChTrans1D2" presStyleIdx="1" presStyleCnt="4"/>
      <dgm:spPr/>
    </dgm:pt>
    <dgm:pt modelId="{5051FCA2-186E-4375-8505-939549C636C0}" type="pres">
      <dgm:prSet presAssocID="{1B13C73F-7831-423A-8E96-740ACA13B322}" presName="connTx" presStyleLbl="parChTrans1D2" presStyleIdx="1" presStyleCnt="4"/>
      <dgm:spPr/>
    </dgm:pt>
    <dgm:pt modelId="{EE7E4577-0FD5-40F3-B78A-A8174AC186E0}" type="pres">
      <dgm:prSet presAssocID="{D427100F-A0D0-40B0-8852-E87C4A783163}" presName="node" presStyleLbl="node1" presStyleIdx="1" presStyleCnt="4" custScaleX="132274" custRadScaleRad="137255">
        <dgm:presLayoutVars>
          <dgm:bulletEnabled val="1"/>
        </dgm:presLayoutVars>
      </dgm:prSet>
      <dgm:spPr/>
    </dgm:pt>
    <dgm:pt modelId="{48640333-36C1-40C2-9777-72EB19EDA3DE}" type="pres">
      <dgm:prSet presAssocID="{A2245CD6-9CB8-458E-BEBD-5F82B84F30CA}" presName="Name9" presStyleLbl="parChTrans1D2" presStyleIdx="2" presStyleCnt="4"/>
      <dgm:spPr/>
    </dgm:pt>
    <dgm:pt modelId="{B23B095E-B7BF-4EC6-88EA-EDCB91109768}" type="pres">
      <dgm:prSet presAssocID="{A2245CD6-9CB8-458E-BEBD-5F82B84F30CA}" presName="connTx" presStyleLbl="parChTrans1D2" presStyleIdx="2" presStyleCnt="4"/>
      <dgm:spPr/>
    </dgm:pt>
    <dgm:pt modelId="{D4CFDE41-F033-46C6-AF61-3ACD5DD0E0FF}" type="pres">
      <dgm:prSet presAssocID="{2C36DF51-A719-479C-9BC4-48773E6EFC05}" presName="node" presStyleLbl="node1" presStyleIdx="2" presStyleCnt="4" custScaleX="125422" custRadScaleRad="119053">
        <dgm:presLayoutVars>
          <dgm:bulletEnabled val="1"/>
        </dgm:presLayoutVars>
      </dgm:prSet>
      <dgm:spPr/>
    </dgm:pt>
    <dgm:pt modelId="{25397E3D-BBB1-4628-98B4-4B02FEF9F691}" type="pres">
      <dgm:prSet presAssocID="{52A06CBB-1115-40DF-A532-39F19D70A8FB}" presName="Name9" presStyleLbl="parChTrans1D2" presStyleIdx="3" presStyleCnt="4"/>
      <dgm:spPr/>
    </dgm:pt>
    <dgm:pt modelId="{EDBCE355-8DDA-41DA-B7F6-C394B1657820}" type="pres">
      <dgm:prSet presAssocID="{52A06CBB-1115-40DF-A532-39F19D70A8FB}" presName="connTx" presStyleLbl="parChTrans1D2" presStyleIdx="3" presStyleCnt="4"/>
      <dgm:spPr/>
    </dgm:pt>
    <dgm:pt modelId="{98660C6B-AFE0-4E42-A28D-FBEE176AEF4D}" type="pres">
      <dgm:prSet presAssocID="{031D3C61-DA78-4228-87C3-565BBDEF0422}" presName="node" presStyleLbl="node1" presStyleIdx="3" presStyleCnt="4" custScaleX="131072" custRadScaleRad="141450" custRadScaleInc="808">
        <dgm:presLayoutVars>
          <dgm:bulletEnabled val="1"/>
        </dgm:presLayoutVars>
      </dgm:prSet>
      <dgm:spPr/>
    </dgm:pt>
  </dgm:ptLst>
  <dgm:cxnLst>
    <dgm:cxn modelId="{7CD72204-833E-4425-BE83-2A9DE5074FCC}" srcId="{E0823ED9-BB13-4C10-8A2A-FE58871E47B1}" destId="{432B4053-DB35-42F6-A58B-97CF5D18FF63}" srcOrd="0" destOrd="0" parTransId="{C6891755-7A3F-4D7B-BB89-ADD2E2AC14C1}" sibTransId="{F0041A8E-2736-4E95-A462-7E1E778B1709}"/>
    <dgm:cxn modelId="{D9324A0E-25F9-4ABD-8B74-5B6F4071E8AE}" type="presOf" srcId="{031D3C61-DA78-4228-87C3-565BBDEF0422}" destId="{98660C6B-AFE0-4E42-A28D-FBEE176AEF4D}" srcOrd="0" destOrd="0" presId="urn:microsoft.com/office/officeart/2005/8/layout/radial1"/>
    <dgm:cxn modelId="{4F4DCC14-BDEA-4629-866E-23B5CBCE370C}" type="presOf" srcId="{1B13C73F-7831-423A-8E96-740ACA13B322}" destId="{5051FCA2-186E-4375-8505-939549C636C0}" srcOrd="1" destOrd="0" presId="urn:microsoft.com/office/officeart/2005/8/layout/radial1"/>
    <dgm:cxn modelId="{01827620-6147-4A72-9748-42331E8D7B66}" srcId="{432B4053-DB35-42F6-A58B-97CF5D18FF63}" destId="{2C36DF51-A719-479C-9BC4-48773E6EFC05}" srcOrd="2" destOrd="0" parTransId="{A2245CD6-9CB8-458E-BEBD-5F82B84F30CA}" sibTransId="{E10C150E-F083-4D02-8967-7573E80848A9}"/>
    <dgm:cxn modelId="{545BED35-A3BA-41A1-A760-13ACFED544FE}" type="presOf" srcId="{A2245CD6-9CB8-458E-BEBD-5F82B84F30CA}" destId="{48640333-36C1-40C2-9777-72EB19EDA3DE}" srcOrd="0" destOrd="0" presId="urn:microsoft.com/office/officeart/2005/8/layout/radial1"/>
    <dgm:cxn modelId="{BD37643A-8FB1-410C-ACA2-C0AA250FF77A}" srcId="{432B4053-DB35-42F6-A58B-97CF5D18FF63}" destId="{AD7F2D53-DE38-49EC-9F46-930C74673014}" srcOrd="0" destOrd="0" parTransId="{806496CE-30CA-400D-9800-35B7B2EA4F40}" sibTransId="{B3C4A57A-D762-46CE-ABB3-D6BCF55BFD28}"/>
    <dgm:cxn modelId="{50E1AA42-1D97-4D7E-9D35-638914DD5FA5}" type="presOf" srcId="{D427100F-A0D0-40B0-8852-E87C4A783163}" destId="{EE7E4577-0FD5-40F3-B78A-A8174AC186E0}" srcOrd="0" destOrd="0" presId="urn:microsoft.com/office/officeart/2005/8/layout/radial1"/>
    <dgm:cxn modelId="{131BF180-DE8C-4556-B2BC-4C75E3BF4FFC}" type="presOf" srcId="{1B13C73F-7831-423A-8E96-740ACA13B322}" destId="{31EEC608-2A0F-4576-8019-7740E5E1E0BA}" srcOrd="0" destOrd="0" presId="urn:microsoft.com/office/officeart/2005/8/layout/radial1"/>
    <dgm:cxn modelId="{6BEC1287-0379-4159-ABDF-F9A252EAC3D7}" type="presOf" srcId="{A2245CD6-9CB8-458E-BEBD-5F82B84F30CA}" destId="{B23B095E-B7BF-4EC6-88EA-EDCB91109768}" srcOrd="1" destOrd="0" presId="urn:microsoft.com/office/officeart/2005/8/layout/radial1"/>
    <dgm:cxn modelId="{43DB0C8B-E50A-4D70-9251-4DAF157D2EBF}" srcId="{432B4053-DB35-42F6-A58B-97CF5D18FF63}" destId="{D427100F-A0D0-40B0-8852-E87C4A783163}" srcOrd="1" destOrd="0" parTransId="{1B13C73F-7831-423A-8E96-740ACA13B322}" sibTransId="{E96BE0D0-B7C9-4651-A8B0-A800586F9D36}"/>
    <dgm:cxn modelId="{243ABC8E-26C0-489A-BEA8-510092B46301}" type="presOf" srcId="{806496CE-30CA-400D-9800-35B7B2EA4F40}" destId="{9C2A0973-3436-4FBF-BE60-3F4AA916F786}" srcOrd="1" destOrd="0" presId="urn:microsoft.com/office/officeart/2005/8/layout/radial1"/>
    <dgm:cxn modelId="{F3B57A8F-FFC0-4B0F-9219-F6A4A126F17B}" type="presOf" srcId="{AD7F2D53-DE38-49EC-9F46-930C74673014}" destId="{190107E5-E7D5-467B-B58D-F96D4372424A}" srcOrd="0" destOrd="0" presId="urn:microsoft.com/office/officeart/2005/8/layout/radial1"/>
    <dgm:cxn modelId="{761C2A97-3D21-43FD-9119-50DB9CCB135D}" type="presOf" srcId="{432B4053-DB35-42F6-A58B-97CF5D18FF63}" destId="{F98F0BFC-C528-42F2-8584-5C336ACBF73E}" srcOrd="0" destOrd="0" presId="urn:microsoft.com/office/officeart/2005/8/layout/radial1"/>
    <dgm:cxn modelId="{F613E7A8-1754-4F28-A43E-A13FFDF52D81}" type="presOf" srcId="{E0823ED9-BB13-4C10-8A2A-FE58871E47B1}" destId="{5F141CD9-31B4-4A31-B253-F2106F8CC61A}" srcOrd="0" destOrd="0" presId="urn:microsoft.com/office/officeart/2005/8/layout/radial1"/>
    <dgm:cxn modelId="{189606AA-E149-4509-B33D-CDFE2A051413}" type="presOf" srcId="{806496CE-30CA-400D-9800-35B7B2EA4F40}" destId="{1C8CE245-0E41-499A-B9BA-2079E99C9574}" srcOrd="0" destOrd="0" presId="urn:microsoft.com/office/officeart/2005/8/layout/radial1"/>
    <dgm:cxn modelId="{92BD9AAB-9CF2-4C65-B916-CF4DE7186D3E}" type="presOf" srcId="{52A06CBB-1115-40DF-A532-39F19D70A8FB}" destId="{EDBCE355-8DDA-41DA-B7F6-C394B1657820}" srcOrd="1" destOrd="0" presId="urn:microsoft.com/office/officeart/2005/8/layout/radial1"/>
    <dgm:cxn modelId="{64661DB5-419B-408B-82C5-0F10417F9273}" srcId="{432B4053-DB35-42F6-A58B-97CF5D18FF63}" destId="{031D3C61-DA78-4228-87C3-565BBDEF0422}" srcOrd="3" destOrd="0" parTransId="{52A06CBB-1115-40DF-A532-39F19D70A8FB}" sibTransId="{9CEA80A3-5F88-4FCD-8713-4343AD264976}"/>
    <dgm:cxn modelId="{A304F2DE-A6B9-4EB6-9CDF-C9FC56691113}" type="presOf" srcId="{2C36DF51-A719-479C-9BC4-48773E6EFC05}" destId="{D4CFDE41-F033-46C6-AF61-3ACD5DD0E0FF}" srcOrd="0" destOrd="0" presId="urn:microsoft.com/office/officeart/2005/8/layout/radial1"/>
    <dgm:cxn modelId="{A597EBE9-70AC-420F-8163-9ABCD45B4CA8}" type="presOf" srcId="{52A06CBB-1115-40DF-A532-39F19D70A8FB}" destId="{25397E3D-BBB1-4628-98B4-4B02FEF9F691}" srcOrd="0" destOrd="0" presId="urn:microsoft.com/office/officeart/2005/8/layout/radial1"/>
    <dgm:cxn modelId="{B61CC54C-DEEE-490E-9957-220794882072}" type="presParOf" srcId="{5F141CD9-31B4-4A31-B253-F2106F8CC61A}" destId="{F98F0BFC-C528-42F2-8584-5C336ACBF73E}" srcOrd="0" destOrd="0" presId="urn:microsoft.com/office/officeart/2005/8/layout/radial1"/>
    <dgm:cxn modelId="{C3F14398-B04A-4015-94BC-D9AC1C389B28}" type="presParOf" srcId="{5F141CD9-31B4-4A31-B253-F2106F8CC61A}" destId="{1C8CE245-0E41-499A-B9BA-2079E99C9574}" srcOrd="1" destOrd="0" presId="urn:microsoft.com/office/officeart/2005/8/layout/radial1"/>
    <dgm:cxn modelId="{9BF39A2D-35C0-407E-BB47-BF9D7A3AB8B1}" type="presParOf" srcId="{1C8CE245-0E41-499A-B9BA-2079E99C9574}" destId="{9C2A0973-3436-4FBF-BE60-3F4AA916F786}" srcOrd="0" destOrd="0" presId="urn:microsoft.com/office/officeart/2005/8/layout/radial1"/>
    <dgm:cxn modelId="{DA2990F6-2514-4655-94CC-8788DE0CB085}" type="presParOf" srcId="{5F141CD9-31B4-4A31-B253-F2106F8CC61A}" destId="{190107E5-E7D5-467B-B58D-F96D4372424A}" srcOrd="2" destOrd="0" presId="urn:microsoft.com/office/officeart/2005/8/layout/radial1"/>
    <dgm:cxn modelId="{67A5FB09-7EA3-4AC2-A7F5-141B2B834561}" type="presParOf" srcId="{5F141CD9-31B4-4A31-B253-F2106F8CC61A}" destId="{31EEC608-2A0F-4576-8019-7740E5E1E0BA}" srcOrd="3" destOrd="0" presId="urn:microsoft.com/office/officeart/2005/8/layout/radial1"/>
    <dgm:cxn modelId="{994ABAEE-B4FF-4F3B-AF38-DA35B6BF870F}" type="presParOf" srcId="{31EEC608-2A0F-4576-8019-7740E5E1E0BA}" destId="{5051FCA2-186E-4375-8505-939549C636C0}" srcOrd="0" destOrd="0" presId="urn:microsoft.com/office/officeart/2005/8/layout/radial1"/>
    <dgm:cxn modelId="{1157807F-93E2-4898-8F06-90B3F529432B}" type="presParOf" srcId="{5F141CD9-31B4-4A31-B253-F2106F8CC61A}" destId="{EE7E4577-0FD5-40F3-B78A-A8174AC186E0}" srcOrd="4" destOrd="0" presId="urn:microsoft.com/office/officeart/2005/8/layout/radial1"/>
    <dgm:cxn modelId="{8454D6B5-B06E-4663-BE4F-C0E54CFFB8BD}" type="presParOf" srcId="{5F141CD9-31B4-4A31-B253-F2106F8CC61A}" destId="{48640333-36C1-40C2-9777-72EB19EDA3DE}" srcOrd="5" destOrd="0" presId="urn:microsoft.com/office/officeart/2005/8/layout/radial1"/>
    <dgm:cxn modelId="{388798C2-4882-4A06-A32C-85F3D06329C9}" type="presParOf" srcId="{48640333-36C1-40C2-9777-72EB19EDA3DE}" destId="{B23B095E-B7BF-4EC6-88EA-EDCB91109768}" srcOrd="0" destOrd="0" presId="urn:microsoft.com/office/officeart/2005/8/layout/radial1"/>
    <dgm:cxn modelId="{1D902B93-B333-49C9-B6CB-472B579BA7CC}" type="presParOf" srcId="{5F141CD9-31B4-4A31-B253-F2106F8CC61A}" destId="{D4CFDE41-F033-46C6-AF61-3ACD5DD0E0FF}" srcOrd="6" destOrd="0" presId="urn:microsoft.com/office/officeart/2005/8/layout/radial1"/>
    <dgm:cxn modelId="{12CA0810-3FEC-4F4C-80D2-EE35FB340FDE}" type="presParOf" srcId="{5F141CD9-31B4-4A31-B253-F2106F8CC61A}" destId="{25397E3D-BBB1-4628-98B4-4B02FEF9F691}" srcOrd="7" destOrd="0" presId="urn:microsoft.com/office/officeart/2005/8/layout/radial1"/>
    <dgm:cxn modelId="{057D2112-FD69-46B5-BA61-6FDA33E2D243}" type="presParOf" srcId="{25397E3D-BBB1-4628-98B4-4B02FEF9F691}" destId="{EDBCE355-8DDA-41DA-B7F6-C394B1657820}" srcOrd="0" destOrd="0" presId="urn:microsoft.com/office/officeart/2005/8/layout/radial1"/>
    <dgm:cxn modelId="{3FAED2DC-545C-4914-8882-97A163A0C781}" type="presParOf" srcId="{5F141CD9-31B4-4A31-B253-F2106F8CC61A}" destId="{98660C6B-AFE0-4E42-A28D-FBEE176AEF4D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0823ED9-BB13-4C10-8A2A-FE58871E47B1}" type="doc">
      <dgm:prSet loTypeId="urn:microsoft.com/office/officeart/2005/8/layout/radial1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da-DK"/>
        </a:p>
      </dgm:t>
    </dgm:pt>
    <dgm:pt modelId="{432B4053-DB35-42F6-A58B-97CF5D18FF63}">
      <dgm:prSet phldrT="[Tekst]" custT="1"/>
      <dgm:spPr>
        <a:solidFill>
          <a:srgbClr val="0070C0"/>
        </a:solidFill>
      </dgm:spPr>
      <dgm:t>
        <a:bodyPr/>
        <a:lstStyle/>
        <a:p>
          <a:r>
            <a:rPr lang="da-DK" sz="2200" dirty="0"/>
            <a:t>Forældrerollen</a:t>
          </a:r>
        </a:p>
      </dgm:t>
    </dgm:pt>
    <dgm:pt modelId="{C6891755-7A3F-4D7B-BB89-ADD2E2AC14C1}" type="parTrans" cxnId="{7CD72204-833E-4425-BE83-2A9DE5074FCC}">
      <dgm:prSet/>
      <dgm:spPr/>
      <dgm:t>
        <a:bodyPr/>
        <a:lstStyle/>
        <a:p>
          <a:endParaRPr lang="da-DK"/>
        </a:p>
      </dgm:t>
    </dgm:pt>
    <dgm:pt modelId="{F0041A8E-2736-4E95-A462-7E1E778B1709}" type="sibTrans" cxnId="{7CD72204-833E-4425-BE83-2A9DE5074FCC}">
      <dgm:prSet/>
      <dgm:spPr/>
      <dgm:t>
        <a:bodyPr/>
        <a:lstStyle/>
        <a:p>
          <a:endParaRPr lang="da-DK"/>
        </a:p>
      </dgm:t>
    </dgm:pt>
    <dgm:pt modelId="{2C36DF51-A719-479C-9BC4-48773E6EFC05}">
      <dgm:prSet phldrT="[Tekst]" custT="1"/>
      <dgm:spPr>
        <a:solidFill>
          <a:srgbClr val="002060"/>
        </a:solidFill>
      </dgm:spPr>
      <dgm:t>
        <a:bodyPr/>
        <a:lstStyle/>
        <a:p>
          <a:r>
            <a:rPr lang="da-DK" sz="1800" dirty="0"/>
            <a:t>Kommunikation</a:t>
          </a:r>
        </a:p>
      </dgm:t>
    </dgm:pt>
    <dgm:pt modelId="{A2245CD6-9CB8-458E-BEBD-5F82B84F30CA}" type="parTrans" cxnId="{01827620-6147-4A72-9748-42331E8D7B66}">
      <dgm:prSet/>
      <dgm:spPr/>
      <dgm:t>
        <a:bodyPr/>
        <a:lstStyle/>
        <a:p>
          <a:endParaRPr lang="da-DK"/>
        </a:p>
      </dgm:t>
    </dgm:pt>
    <dgm:pt modelId="{E10C150E-F083-4D02-8967-7573E80848A9}" type="sibTrans" cxnId="{01827620-6147-4A72-9748-42331E8D7B66}">
      <dgm:prSet/>
      <dgm:spPr/>
      <dgm:t>
        <a:bodyPr/>
        <a:lstStyle/>
        <a:p>
          <a:endParaRPr lang="da-DK"/>
        </a:p>
      </dgm:t>
    </dgm:pt>
    <dgm:pt modelId="{A6DC472D-5887-4A79-8D35-B6C0A7F8C9ED}">
      <dgm:prSet phldrT="[Tekst]" custT="1"/>
      <dgm:spPr>
        <a:solidFill>
          <a:srgbClr val="002060"/>
        </a:solidFill>
      </dgm:spPr>
      <dgm:t>
        <a:bodyPr/>
        <a:lstStyle/>
        <a:p>
          <a:r>
            <a:rPr lang="da-DK" sz="1800" dirty="0"/>
            <a:t>Nysgerrig</a:t>
          </a:r>
        </a:p>
      </dgm:t>
    </dgm:pt>
    <dgm:pt modelId="{B2C406A4-4D59-40CA-8AA3-2C28696D1302}" type="parTrans" cxnId="{2A1A29AF-84C9-47A8-B454-48E5960B51CE}">
      <dgm:prSet/>
      <dgm:spPr/>
      <dgm:t>
        <a:bodyPr/>
        <a:lstStyle/>
        <a:p>
          <a:endParaRPr lang="da-DK"/>
        </a:p>
      </dgm:t>
    </dgm:pt>
    <dgm:pt modelId="{4C251E49-1DCD-402D-8E0C-40EC11B4D552}" type="sibTrans" cxnId="{2A1A29AF-84C9-47A8-B454-48E5960B51CE}">
      <dgm:prSet/>
      <dgm:spPr/>
      <dgm:t>
        <a:bodyPr/>
        <a:lstStyle/>
        <a:p>
          <a:endParaRPr lang="da-DK"/>
        </a:p>
      </dgm:t>
    </dgm:pt>
    <dgm:pt modelId="{F05BDB68-1E37-42CB-8E39-0DD0FCF48689}">
      <dgm:prSet phldrT="[Tekst]" custT="1"/>
      <dgm:spPr>
        <a:solidFill>
          <a:srgbClr val="002060"/>
        </a:solidFill>
      </dgm:spPr>
      <dgm:t>
        <a:bodyPr/>
        <a:lstStyle/>
        <a:p>
          <a:r>
            <a:rPr lang="da-DK" sz="1800" dirty="0"/>
            <a:t>Støtte</a:t>
          </a:r>
        </a:p>
      </dgm:t>
    </dgm:pt>
    <dgm:pt modelId="{802AD129-EDF7-4980-AB39-BE18FF44AC18}" type="parTrans" cxnId="{3EBDA8CC-FE8B-4A73-8AFA-547454611011}">
      <dgm:prSet/>
      <dgm:spPr/>
      <dgm:t>
        <a:bodyPr/>
        <a:lstStyle/>
        <a:p>
          <a:endParaRPr lang="da-DK"/>
        </a:p>
      </dgm:t>
    </dgm:pt>
    <dgm:pt modelId="{877400F2-AA33-48D8-BD6A-814608253E71}" type="sibTrans" cxnId="{3EBDA8CC-FE8B-4A73-8AFA-547454611011}">
      <dgm:prSet/>
      <dgm:spPr/>
      <dgm:t>
        <a:bodyPr/>
        <a:lstStyle/>
        <a:p>
          <a:endParaRPr lang="da-DK"/>
        </a:p>
      </dgm:t>
    </dgm:pt>
    <dgm:pt modelId="{5F141CD9-31B4-4A31-B253-F2106F8CC61A}" type="pres">
      <dgm:prSet presAssocID="{E0823ED9-BB13-4C10-8A2A-FE58871E47B1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98F0BFC-C528-42F2-8584-5C336ACBF73E}" type="pres">
      <dgm:prSet presAssocID="{432B4053-DB35-42F6-A58B-97CF5D18FF63}" presName="centerShape" presStyleLbl="node0" presStyleIdx="0" presStyleCnt="1" custScaleX="138550" custScaleY="98327" custLinFactNeighborX="1060" custLinFactNeighborY="-9362"/>
      <dgm:spPr/>
    </dgm:pt>
    <dgm:pt modelId="{48640333-36C1-40C2-9777-72EB19EDA3DE}" type="pres">
      <dgm:prSet presAssocID="{A2245CD6-9CB8-458E-BEBD-5F82B84F30CA}" presName="Name9" presStyleLbl="parChTrans1D2" presStyleIdx="0" presStyleCnt="3"/>
      <dgm:spPr/>
    </dgm:pt>
    <dgm:pt modelId="{B23B095E-B7BF-4EC6-88EA-EDCB91109768}" type="pres">
      <dgm:prSet presAssocID="{A2245CD6-9CB8-458E-BEBD-5F82B84F30CA}" presName="connTx" presStyleLbl="parChTrans1D2" presStyleIdx="0" presStyleCnt="3"/>
      <dgm:spPr/>
    </dgm:pt>
    <dgm:pt modelId="{D4CFDE41-F033-46C6-AF61-3ACD5DD0E0FF}" type="pres">
      <dgm:prSet presAssocID="{2C36DF51-A719-479C-9BC4-48773E6EFC05}" presName="node" presStyleLbl="node1" presStyleIdx="0" presStyleCnt="3" custScaleX="118383" custScaleY="78316" custRadScaleRad="104450" custRadScaleInc="2261">
        <dgm:presLayoutVars>
          <dgm:bulletEnabled val="1"/>
        </dgm:presLayoutVars>
      </dgm:prSet>
      <dgm:spPr/>
    </dgm:pt>
    <dgm:pt modelId="{3C4E18B3-0160-446B-A5D1-25AABC2CA448}" type="pres">
      <dgm:prSet presAssocID="{802AD129-EDF7-4980-AB39-BE18FF44AC18}" presName="Name9" presStyleLbl="parChTrans1D2" presStyleIdx="1" presStyleCnt="3"/>
      <dgm:spPr/>
    </dgm:pt>
    <dgm:pt modelId="{FB2D9637-5D74-4C29-9C19-CC6C748BCC8B}" type="pres">
      <dgm:prSet presAssocID="{802AD129-EDF7-4980-AB39-BE18FF44AC18}" presName="connTx" presStyleLbl="parChTrans1D2" presStyleIdx="1" presStyleCnt="3"/>
      <dgm:spPr/>
    </dgm:pt>
    <dgm:pt modelId="{5FCA3E08-D0CC-4C53-9FDC-25C9B52A0C58}" type="pres">
      <dgm:prSet presAssocID="{F05BDB68-1E37-42CB-8E39-0DD0FCF48689}" presName="node" presStyleLbl="node1" presStyleIdx="1" presStyleCnt="3" custScaleX="107089" custScaleY="89789" custRadScaleRad="128736" custRadScaleInc="-38695">
        <dgm:presLayoutVars>
          <dgm:bulletEnabled val="1"/>
        </dgm:presLayoutVars>
      </dgm:prSet>
      <dgm:spPr/>
    </dgm:pt>
    <dgm:pt modelId="{278DCF8E-E02A-45E1-8D20-CCDDD6E08EDB}" type="pres">
      <dgm:prSet presAssocID="{B2C406A4-4D59-40CA-8AA3-2C28696D1302}" presName="Name9" presStyleLbl="parChTrans1D2" presStyleIdx="2" presStyleCnt="3"/>
      <dgm:spPr/>
    </dgm:pt>
    <dgm:pt modelId="{CE20D0E2-2FC9-400D-BFEC-85B8D3160AF6}" type="pres">
      <dgm:prSet presAssocID="{B2C406A4-4D59-40CA-8AA3-2C28696D1302}" presName="connTx" presStyleLbl="parChTrans1D2" presStyleIdx="2" presStyleCnt="3"/>
      <dgm:spPr/>
    </dgm:pt>
    <dgm:pt modelId="{DCF05133-8ADB-4A36-A9E4-51D30679A666}" type="pres">
      <dgm:prSet presAssocID="{A6DC472D-5887-4A79-8D35-B6C0A7F8C9ED}" presName="node" presStyleLbl="node1" presStyleIdx="2" presStyleCnt="3" custScaleX="101388" custScaleY="89789" custRadScaleRad="126708" custRadScaleInc="40389">
        <dgm:presLayoutVars>
          <dgm:bulletEnabled val="1"/>
        </dgm:presLayoutVars>
      </dgm:prSet>
      <dgm:spPr/>
    </dgm:pt>
  </dgm:ptLst>
  <dgm:cxnLst>
    <dgm:cxn modelId="{7CD72204-833E-4425-BE83-2A9DE5074FCC}" srcId="{E0823ED9-BB13-4C10-8A2A-FE58871E47B1}" destId="{432B4053-DB35-42F6-A58B-97CF5D18FF63}" srcOrd="0" destOrd="0" parTransId="{C6891755-7A3F-4D7B-BB89-ADD2E2AC14C1}" sibTransId="{F0041A8E-2736-4E95-A462-7E1E778B1709}"/>
    <dgm:cxn modelId="{6F70D514-CB6C-4BC4-B65F-946D58530BD1}" type="presOf" srcId="{F05BDB68-1E37-42CB-8E39-0DD0FCF48689}" destId="{5FCA3E08-D0CC-4C53-9FDC-25C9B52A0C58}" srcOrd="0" destOrd="0" presId="urn:microsoft.com/office/officeart/2005/8/layout/radial1"/>
    <dgm:cxn modelId="{01827620-6147-4A72-9748-42331E8D7B66}" srcId="{432B4053-DB35-42F6-A58B-97CF5D18FF63}" destId="{2C36DF51-A719-479C-9BC4-48773E6EFC05}" srcOrd="0" destOrd="0" parTransId="{A2245CD6-9CB8-458E-BEBD-5F82B84F30CA}" sibTransId="{E10C150E-F083-4D02-8967-7573E80848A9}"/>
    <dgm:cxn modelId="{545BED35-A3BA-41A1-A760-13ACFED544FE}" type="presOf" srcId="{A2245CD6-9CB8-458E-BEBD-5F82B84F30CA}" destId="{48640333-36C1-40C2-9777-72EB19EDA3DE}" srcOrd="0" destOrd="0" presId="urn:microsoft.com/office/officeart/2005/8/layout/radial1"/>
    <dgm:cxn modelId="{CB7B7037-90AB-4AFB-97AD-FA5CF14C9AF5}" type="presOf" srcId="{B2C406A4-4D59-40CA-8AA3-2C28696D1302}" destId="{278DCF8E-E02A-45E1-8D20-CCDDD6E08EDB}" srcOrd="0" destOrd="0" presId="urn:microsoft.com/office/officeart/2005/8/layout/radial1"/>
    <dgm:cxn modelId="{2981B33C-C324-4228-826A-DBB067976117}" type="presOf" srcId="{802AD129-EDF7-4980-AB39-BE18FF44AC18}" destId="{FB2D9637-5D74-4C29-9C19-CC6C748BCC8B}" srcOrd="1" destOrd="0" presId="urn:microsoft.com/office/officeart/2005/8/layout/radial1"/>
    <dgm:cxn modelId="{723DF76B-46D3-4FAB-88FB-083E7212D383}" type="presOf" srcId="{802AD129-EDF7-4980-AB39-BE18FF44AC18}" destId="{3C4E18B3-0160-446B-A5D1-25AABC2CA448}" srcOrd="0" destOrd="0" presId="urn:microsoft.com/office/officeart/2005/8/layout/radial1"/>
    <dgm:cxn modelId="{6BEC1287-0379-4159-ABDF-F9A252EAC3D7}" type="presOf" srcId="{A2245CD6-9CB8-458E-BEBD-5F82B84F30CA}" destId="{B23B095E-B7BF-4EC6-88EA-EDCB91109768}" srcOrd="1" destOrd="0" presId="urn:microsoft.com/office/officeart/2005/8/layout/radial1"/>
    <dgm:cxn modelId="{761C2A97-3D21-43FD-9119-50DB9CCB135D}" type="presOf" srcId="{432B4053-DB35-42F6-A58B-97CF5D18FF63}" destId="{F98F0BFC-C528-42F2-8584-5C336ACBF73E}" srcOrd="0" destOrd="0" presId="urn:microsoft.com/office/officeart/2005/8/layout/radial1"/>
    <dgm:cxn modelId="{701B9CA0-F80F-41C3-9082-1F11F4713089}" type="presOf" srcId="{A6DC472D-5887-4A79-8D35-B6C0A7F8C9ED}" destId="{DCF05133-8ADB-4A36-A9E4-51D30679A666}" srcOrd="0" destOrd="0" presId="urn:microsoft.com/office/officeart/2005/8/layout/radial1"/>
    <dgm:cxn modelId="{F613E7A8-1754-4F28-A43E-A13FFDF52D81}" type="presOf" srcId="{E0823ED9-BB13-4C10-8A2A-FE58871E47B1}" destId="{5F141CD9-31B4-4A31-B253-F2106F8CC61A}" srcOrd="0" destOrd="0" presId="urn:microsoft.com/office/officeart/2005/8/layout/radial1"/>
    <dgm:cxn modelId="{2A1A29AF-84C9-47A8-B454-48E5960B51CE}" srcId="{432B4053-DB35-42F6-A58B-97CF5D18FF63}" destId="{A6DC472D-5887-4A79-8D35-B6C0A7F8C9ED}" srcOrd="2" destOrd="0" parTransId="{B2C406A4-4D59-40CA-8AA3-2C28696D1302}" sibTransId="{4C251E49-1DCD-402D-8E0C-40EC11B4D552}"/>
    <dgm:cxn modelId="{3EBDA8CC-FE8B-4A73-8AFA-547454611011}" srcId="{432B4053-DB35-42F6-A58B-97CF5D18FF63}" destId="{F05BDB68-1E37-42CB-8E39-0DD0FCF48689}" srcOrd="1" destOrd="0" parTransId="{802AD129-EDF7-4980-AB39-BE18FF44AC18}" sibTransId="{877400F2-AA33-48D8-BD6A-814608253E71}"/>
    <dgm:cxn modelId="{A304F2DE-A6B9-4EB6-9CDF-C9FC56691113}" type="presOf" srcId="{2C36DF51-A719-479C-9BC4-48773E6EFC05}" destId="{D4CFDE41-F033-46C6-AF61-3ACD5DD0E0FF}" srcOrd="0" destOrd="0" presId="urn:microsoft.com/office/officeart/2005/8/layout/radial1"/>
    <dgm:cxn modelId="{60A70EF8-DB56-48CA-BCE9-EE282909510B}" type="presOf" srcId="{B2C406A4-4D59-40CA-8AA3-2C28696D1302}" destId="{CE20D0E2-2FC9-400D-BFEC-85B8D3160AF6}" srcOrd="1" destOrd="0" presId="urn:microsoft.com/office/officeart/2005/8/layout/radial1"/>
    <dgm:cxn modelId="{B61CC54C-DEEE-490E-9957-220794882072}" type="presParOf" srcId="{5F141CD9-31B4-4A31-B253-F2106F8CC61A}" destId="{F98F0BFC-C528-42F2-8584-5C336ACBF73E}" srcOrd="0" destOrd="0" presId="urn:microsoft.com/office/officeart/2005/8/layout/radial1"/>
    <dgm:cxn modelId="{8454D6B5-B06E-4663-BE4F-C0E54CFFB8BD}" type="presParOf" srcId="{5F141CD9-31B4-4A31-B253-F2106F8CC61A}" destId="{48640333-36C1-40C2-9777-72EB19EDA3DE}" srcOrd="1" destOrd="0" presId="urn:microsoft.com/office/officeart/2005/8/layout/radial1"/>
    <dgm:cxn modelId="{388798C2-4882-4A06-A32C-85F3D06329C9}" type="presParOf" srcId="{48640333-36C1-40C2-9777-72EB19EDA3DE}" destId="{B23B095E-B7BF-4EC6-88EA-EDCB91109768}" srcOrd="0" destOrd="0" presId="urn:microsoft.com/office/officeart/2005/8/layout/radial1"/>
    <dgm:cxn modelId="{1D902B93-B333-49C9-B6CB-472B579BA7CC}" type="presParOf" srcId="{5F141CD9-31B4-4A31-B253-F2106F8CC61A}" destId="{D4CFDE41-F033-46C6-AF61-3ACD5DD0E0FF}" srcOrd="2" destOrd="0" presId="urn:microsoft.com/office/officeart/2005/8/layout/radial1"/>
    <dgm:cxn modelId="{7A9F7071-8EC1-4397-9F97-3EAD00B466BD}" type="presParOf" srcId="{5F141CD9-31B4-4A31-B253-F2106F8CC61A}" destId="{3C4E18B3-0160-446B-A5D1-25AABC2CA448}" srcOrd="3" destOrd="0" presId="urn:microsoft.com/office/officeart/2005/8/layout/radial1"/>
    <dgm:cxn modelId="{342E8E47-AA5C-4F11-ADE5-3BB0A163A31C}" type="presParOf" srcId="{3C4E18B3-0160-446B-A5D1-25AABC2CA448}" destId="{FB2D9637-5D74-4C29-9C19-CC6C748BCC8B}" srcOrd="0" destOrd="0" presId="urn:microsoft.com/office/officeart/2005/8/layout/radial1"/>
    <dgm:cxn modelId="{E3D4579C-33BF-4BA0-A54B-8279D52507D6}" type="presParOf" srcId="{5F141CD9-31B4-4A31-B253-F2106F8CC61A}" destId="{5FCA3E08-D0CC-4C53-9FDC-25C9B52A0C58}" srcOrd="4" destOrd="0" presId="urn:microsoft.com/office/officeart/2005/8/layout/radial1"/>
    <dgm:cxn modelId="{075933F8-F8B2-4225-BAD2-D25AC12795A6}" type="presParOf" srcId="{5F141CD9-31B4-4A31-B253-F2106F8CC61A}" destId="{278DCF8E-E02A-45E1-8D20-CCDDD6E08EDB}" srcOrd="5" destOrd="0" presId="urn:microsoft.com/office/officeart/2005/8/layout/radial1"/>
    <dgm:cxn modelId="{92FAF055-A0E7-4E28-B284-5D8A3D5F2ACD}" type="presParOf" srcId="{278DCF8E-E02A-45E1-8D20-CCDDD6E08EDB}" destId="{CE20D0E2-2FC9-400D-BFEC-85B8D3160AF6}" srcOrd="0" destOrd="0" presId="urn:microsoft.com/office/officeart/2005/8/layout/radial1"/>
    <dgm:cxn modelId="{6B672E63-B1DD-41E1-965E-2C283157276E}" type="presParOf" srcId="{5F141CD9-31B4-4A31-B253-F2106F8CC61A}" destId="{DCF05133-8ADB-4A36-A9E4-51D30679A666}" srcOrd="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8F0BFC-C528-42F2-8584-5C336ACBF73E}">
      <dsp:nvSpPr>
        <dsp:cNvPr id="0" name=""/>
        <dsp:cNvSpPr/>
      </dsp:nvSpPr>
      <dsp:spPr>
        <a:xfrm>
          <a:off x="3456210" y="2088235"/>
          <a:ext cx="3273249" cy="2394451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200" kern="1200" dirty="0"/>
            <a:t>Forventninger til gymnasieeleven</a:t>
          </a:r>
        </a:p>
      </dsp:txBody>
      <dsp:txXfrm>
        <a:off x="3935566" y="2438894"/>
        <a:ext cx="2314537" cy="1693133"/>
      </dsp:txXfrm>
    </dsp:sp>
    <dsp:sp modelId="{1C8CE245-0E41-499A-B9BA-2079E99C9574}">
      <dsp:nvSpPr>
        <dsp:cNvPr id="0" name=""/>
        <dsp:cNvSpPr/>
      </dsp:nvSpPr>
      <dsp:spPr>
        <a:xfrm rot="16215377">
          <a:off x="4965784" y="1939158"/>
          <a:ext cx="266001" cy="32167"/>
        </a:xfrm>
        <a:custGeom>
          <a:avLst/>
          <a:gdLst/>
          <a:ahLst/>
          <a:cxnLst/>
          <a:rect l="0" t="0" r="0" b="0"/>
          <a:pathLst>
            <a:path>
              <a:moveTo>
                <a:pt x="0" y="16083"/>
              </a:moveTo>
              <a:lnTo>
                <a:pt x="266001" y="16083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>
        <a:off x="5092135" y="1948592"/>
        <a:ext cx="13300" cy="13300"/>
      </dsp:txXfrm>
    </dsp:sp>
    <dsp:sp modelId="{190107E5-E7D5-467B-B58D-F96D4372424A}">
      <dsp:nvSpPr>
        <dsp:cNvPr id="0" name=""/>
        <dsp:cNvSpPr/>
      </dsp:nvSpPr>
      <dsp:spPr>
        <a:xfrm>
          <a:off x="3857448" y="0"/>
          <a:ext cx="2492015" cy="1822247"/>
        </a:xfrm>
        <a:prstGeom prst="ellipse">
          <a:avLst/>
        </a:prstGeom>
        <a:solidFill>
          <a:srgbClr val="00206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kern="1200" dirty="0"/>
            <a:t>Tilstedeværelse &amp; studieaktivitet </a:t>
          </a:r>
        </a:p>
      </dsp:txBody>
      <dsp:txXfrm>
        <a:off x="4222395" y="266862"/>
        <a:ext cx="1762121" cy="1288523"/>
      </dsp:txXfrm>
    </dsp:sp>
    <dsp:sp modelId="{31EEC608-2A0F-4576-8019-7740E5E1E0BA}">
      <dsp:nvSpPr>
        <dsp:cNvPr id="0" name=""/>
        <dsp:cNvSpPr/>
      </dsp:nvSpPr>
      <dsp:spPr>
        <a:xfrm>
          <a:off x="6729459" y="3269377"/>
          <a:ext cx="410070" cy="32167"/>
        </a:xfrm>
        <a:custGeom>
          <a:avLst/>
          <a:gdLst/>
          <a:ahLst/>
          <a:cxnLst/>
          <a:rect l="0" t="0" r="0" b="0"/>
          <a:pathLst>
            <a:path>
              <a:moveTo>
                <a:pt x="0" y="16083"/>
              </a:moveTo>
              <a:lnTo>
                <a:pt x="410070" y="16083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>
        <a:off x="6924243" y="3275209"/>
        <a:ext cx="20503" cy="20503"/>
      </dsp:txXfrm>
    </dsp:sp>
    <dsp:sp modelId="{EE7E4577-0FD5-40F3-B78A-A8174AC186E0}">
      <dsp:nvSpPr>
        <dsp:cNvPr id="0" name=""/>
        <dsp:cNvSpPr/>
      </dsp:nvSpPr>
      <dsp:spPr>
        <a:xfrm>
          <a:off x="7139530" y="2374337"/>
          <a:ext cx="2410360" cy="1822247"/>
        </a:xfrm>
        <a:prstGeom prst="ellipse">
          <a:avLst/>
        </a:prstGeom>
        <a:solidFill>
          <a:srgbClr val="00206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000" kern="1200" dirty="0"/>
            <a:t>Planlægning &amp; struktur </a:t>
          </a:r>
        </a:p>
      </dsp:txBody>
      <dsp:txXfrm>
        <a:off x="7492519" y="2641199"/>
        <a:ext cx="1704382" cy="1288523"/>
      </dsp:txXfrm>
    </dsp:sp>
    <dsp:sp modelId="{48640333-36C1-40C2-9777-72EB19EDA3DE}">
      <dsp:nvSpPr>
        <dsp:cNvPr id="0" name=""/>
        <dsp:cNvSpPr/>
      </dsp:nvSpPr>
      <dsp:spPr>
        <a:xfrm rot="5400000">
          <a:off x="4959841" y="4599596"/>
          <a:ext cx="265987" cy="32167"/>
        </a:xfrm>
        <a:custGeom>
          <a:avLst/>
          <a:gdLst/>
          <a:ahLst/>
          <a:cxnLst/>
          <a:rect l="0" t="0" r="0" b="0"/>
          <a:pathLst>
            <a:path>
              <a:moveTo>
                <a:pt x="0" y="16083"/>
              </a:moveTo>
              <a:lnTo>
                <a:pt x="265987" y="16083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>
        <a:off x="5086185" y="4609030"/>
        <a:ext cx="13299" cy="13299"/>
      </dsp:txXfrm>
    </dsp:sp>
    <dsp:sp modelId="{D4CFDE41-F033-46C6-AF61-3ACD5DD0E0FF}">
      <dsp:nvSpPr>
        <dsp:cNvPr id="0" name=""/>
        <dsp:cNvSpPr/>
      </dsp:nvSpPr>
      <dsp:spPr>
        <a:xfrm>
          <a:off x="3950085" y="4748674"/>
          <a:ext cx="2285499" cy="1822247"/>
        </a:xfrm>
        <a:prstGeom prst="ellipse">
          <a:avLst/>
        </a:prstGeom>
        <a:solidFill>
          <a:srgbClr val="00206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kern="1200" dirty="0"/>
            <a:t>Eksamen, test &amp;  fremlæggelser </a:t>
          </a:r>
        </a:p>
      </dsp:txBody>
      <dsp:txXfrm>
        <a:off x="4284789" y="5015536"/>
        <a:ext cx="1616091" cy="1288523"/>
      </dsp:txXfrm>
    </dsp:sp>
    <dsp:sp modelId="{25397E3D-BBB1-4628-98B4-4B02FEF9F691}">
      <dsp:nvSpPr>
        <dsp:cNvPr id="0" name=""/>
        <dsp:cNvSpPr/>
      </dsp:nvSpPr>
      <dsp:spPr>
        <a:xfrm rot="10821816">
          <a:off x="2935820" y="3257339"/>
          <a:ext cx="520457" cy="32167"/>
        </a:xfrm>
        <a:custGeom>
          <a:avLst/>
          <a:gdLst/>
          <a:ahLst/>
          <a:cxnLst/>
          <a:rect l="0" t="0" r="0" b="0"/>
          <a:pathLst>
            <a:path>
              <a:moveTo>
                <a:pt x="0" y="16083"/>
              </a:moveTo>
              <a:lnTo>
                <a:pt x="520457" y="16083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 rot="10800000">
        <a:off x="3183037" y="3260412"/>
        <a:ext cx="26022" cy="26022"/>
      </dsp:txXfrm>
    </dsp:sp>
    <dsp:sp modelId="{98660C6B-AFE0-4E42-A28D-FBEE176AEF4D}">
      <dsp:nvSpPr>
        <dsp:cNvPr id="0" name=""/>
        <dsp:cNvSpPr/>
      </dsp:nvSpPr>
      <dsp:spPr>
        <a:xfrm>
          <a:off x="547409" y="2353070"/>
          <a:ext cx="2388456" cy="1822247"/>
        </a:xfrm>
        <a:prstGeom prst="ellipse">
          <a:avLst/>
        </a:prstGeom>
        <a:solidFill>
          <a:srgbClr val="00206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kern="1200" dirty="0"/>
            <a:t>Bidrage til </a:t>
          </a:r>
          <a:r>
            <a:rPr lang="da-DK" sz="1800" kern="1200" dirty="0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fællesskabet</a:t>
          </a:r>
        </a:p>
      </dsp:txBody>
      <dsp:txXfrm>
        <a:off x="897190" y="2619932"/>
        <a:ext cx="1688894" cy="12885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8F0BFC-C528-42F2-8584-5C336ACBF73E}">
      <dsp:nvSpPr>
        <dsp:cNvPr id="0" name=""/>
        <dsp:cNvSpPr/>
      </dsp:nvSpPr>
      <dsp:spPr>
        <a:xfrm>
          <a:off x="3598113" y="2317008"/>
          <a:ext cx="3059385" cy="2171203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200" kern="1200" dirty="0"/>
            <a:t>Forældrerollen</a:t>
          </a:r>
        </a:p>
      </dsp:txBody>
      <dsp:txXfrm>
        <a:off x="4046150" y="2634973"/>
        <a:ext cx="2163311" cy="1535273"/>
      </dsp:txXfrm>
    </dsp:sp>
    <dsp:sp modelId="{48640333-36C1-40C2-9777-72EB19EDA3DE}">
      <dsp:nvSpPr>
        <dsp:cNvPr id="0" name=""/>
        <dsp:cNvSpPr/>
      </dsp:nvSpPr>
      <dsp:spPr>
        <a:xfrm rot="16214154">
          <a:off x="4876236" y="2040427"/>
          <a:ext cx="514194" cy="38980"/>
        </a:xfrm>
        <a:custGeom>
          <a:avLst/>
          <a:gdLst/>
          <a:ahLst/>
          <a:cxnLst/>
          <a:rect l="0" t="0" r="0" b="0"/>
          <a:pathLst>
            <a:path>
              <a:moveTo>
                <a:pt x="0" y="19490"/>
              </a:moveTo>
              <a:lnTo>
                <a:pt x="514194" y="19490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>
        <a:off x="5120479" y="2047062"/>
        <a:ext cx="25709" cy="25709"/>
      </dsp:txXfrm>
    </dsp:sp>
    <dsp:sp modelId="{D4CFDE41-F033-46C6-AF61-3ACD5DD0E0FF}">
      <dsp:nvSpPr>
        <dsp:cNvPr id="0" name=""/>
        <dsp:cNvSpPr/>
      </dsp:nvSpPr>
      <dsp:spPr>
        <a:xfrm>
          <a:off x="3830918" y="73494"/>
          <a:ext cx="2614068" cy="1729331"/>
        </a:xfrm>
        <a:prstGeom prst="ellipse">
          <a:avLst/>
        </a:prstGeom>
        <a:solidFill>
          <a:srgbClr val="00206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kern="1200" dirty="0"/>
            <a:t>Kommunikation</a:t>
          </a:r>
        </a:p>
      </dsp:txBody>
      <dsp:txXfrm>
        <a:off x="4213739" y="326749"/>
        <a:ext cx="1848426" cy="1222821"/>
      </dsp:txXfrm>
    </dsp:sp>
    <dsp:sp modelId="{3C4E18B3-0160-446B-A5D1-25AABC2CA448}">
      <dsp:nvSpPr>
        <dsp:cNvPr id="0" name=""/>
        <dsp:cNvSpPr/>
      </dsp:nvSpPr>
      <dsp:spPr>
        <a:xfrm rot="906215">
          <a:off x="6538635" y="3912046"/>
          <a:ext cx="1097948" cy="38980"/>
        </a:xfrm>
        <a:custGeom>
          <a:avLst/>
          <a:gdLst/>
          <a:ahLst/>
          <a:cxnLst/>
          <a:rect l="0" t="0" r="0" b="0"/>
          <a:pathLst>
            <a:path>
              <a:moveTo>
                <a:pt x="0" y="19490"/>
              </a:moveTo>
              <a:lnTo>
                <a:pt x="1097948" y="19490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>
        <a:off x="7060160" y="3904088"/>
        <a:ext cx="54897" cy="54897"/>
      </dsp:txXfrm>
    </dsp:sp>
    <dsp:sp modelId="{5FCA3E08-D0CC-4C53-9FDC-25C9B52A0C58}">
      <dsp:nvSpPr>
        <dsp:cNvPr id="0" name=""/>
        <dsp:cNvSpPr/>
      </dsp:nvSpPr>
      <dsp:spPr>
        <a:xfrm>
          <a:off x="7560751" y="3386995"/>
          <a:ext cx="2364680" cy="1982671"/>
        </a:xfrm>
        <a:prstGeom prst="ellipse">
          <a:avLst/>
        </a:prstGeom>
        <a:solidFill>
          <a:srgbClr val="00206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kern="1200" dirty="0"/>
            <a:t>Støtte</a:t>
          </a:r>
        </a:p>
      </dsp:txBody>
      <dsp:txXfrm>
        <a:off x="7907050" y="3677350"/>
        <a:ext cx="1672082" cy="1401961"/>
      </dsp:txXfrm>
    </dsp:sp>
    <dsp:sp modelId="{278DCF8E-E02A-45E1-8D20-CCDDD6E08EDB}">
      <dsp:nvSpPr>
        <dsp:cNvPr id="0" name=""/>
        <dsp:cNvSpPr/>
      </dsp:nvSpPr>
      <dsp:spPr>
        <a:xfrm rot="9972772">
          <a:off x="2502951" y="3880433"/>
          <a:ext cx="1196377" cy="38980"/>
        </a:xfrm>
        <a:custGeom>
          <a:avLst/>
          <a:gdLst/>
          <a:ahLst/>
          <a:cxnLst/>
          <a:rect l="0" t="0" r="0" b="0"/>
          <a:pathLst>
            <a:path>
              <a:moveTo>
                <a:pt x="0" y="19490"/>
              </a:moveTo>
              <a:lnTo>
                <a:pt x="1196377" y="19490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 rot="10800000">
        <a:off x="3071231" y="3870014"/>
        <a:ext cx="59818" cy="59818"/>
      </dsp:txXfrm>
    </dsp:sp>
    <dsp:sp modelId="{DCF05133-8ADB-4A36-A9E4-51D30679A666}">
      <dsp:nvSpPr>
        <dsp:cNvPr id="0" name=""/>
        <dsp:cNvSpPr/>
      </dsp:nvSpPr>
      <dsp:spPr>
        <a:xfrm>
          <a:off x="322037" y="3315855"/>
          <a:ext cx="2238794" cy="1982671"/>
        </a:xfrm>
        <a:prstGeom prst="ellipse">
          <a:avLst/>
        </a:prstGeom>
        <a:solidFill>
          <a:srgbClr val="00206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kern="1200" dirty="0"/>
            <a:t>Nysgerrig</a:t>
          </a:r>
        </a:p>
      </dsp:txBody>
      <dsp:txXfrm>
        <a:off x="649901" y="3606210"/>
        <a:ext cx="1583066" cy="14019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E6DD5598-76D2-4A21-95DB-FABE323C8E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DDBD9120-DAC0-4155-8938-C258DC2A556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34BCC3-DE87-4D2D-ADEF-21A6CA0D4FBC}" type="datetimeFigureOut">
              <a:rPr lang="da-DK" smtClean="0"/>
              <a:t>27-05-2025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0DEAECE8-9C5A-42CF-9BA3-593C433E81F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693D9BD9-5A37-4626-B060-91DF2B8F6D9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8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65B7CD-753A-42DC-B93C-6D2683CE408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218902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B416CC-C6C2-4238-B558-A2E0B8C91C02}" type="datetimeFigureOut">
              <a:rPr lang="da-DK" smtClean="0"/>
              <a:t>27-05-2025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701041" y="4473892"/>
            <a:ext cx="560832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621129-C2BB-4034-B383-E3B01146855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24763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B40A61-0FA3-4E71-AA4D-CBA0A46BFB6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25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Her er studievejledningen + mentor</a:t>
            </a:r>
          </a:p>
          <a:p>
            <a:r>
              <a:rPr lang="da-DK" dirty="0"/>
              <a:t>Her er holdet og Karen!</a:t>
            </a:r>
          </a:p>
          <a:p>
            <a:r>
              <a:rPr lang="da-DK" dirty="0"/>
              <a:t>Alle klasser har en fast KL en fast SV i grundforløb – skift og nye i Studieretning.</a:t>
            </a:r>
          </a:p>
          <a:p>
            <a:endParaRPr lang="da-DK" dirty="0"/>
          </a:p>
          <a:p>
            <a:r>
              <a:rPr lang="da-DK" dirty="0"/>
              <a:t>Studievejledning – vejleder ikke i videre studier efter gymnasiet, men er i stedet elevvejledere – støtter eleverne så de bedst muligt kommer gennem gymnasiet og får en eksamen.</a:t>
            </a:r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B40A61-0FA3-4E71-AA4D-CBA0A46BFB6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866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Kommunikation</a:t>
            </a:r>
          </a:p>
          <a:p>
            <a:pPr marL="171450" indent="-171450">
              <a:buFontTx/>
              <a:buChar char="-"/>
            </a:pPr>
            <a:r>
              <a:rPr lang="da-DK" b="0" dirty="0"/>
              <a:t>Aula, Viggo mv. er ude, dvs. i hører mindre fra os i hverdagen. </a:t>
            </a:r>
          </a:p>
          <a:p>
            <a:pPr marL="171450" indent="-171450">
              <a:buFontTx/>
              <a:buChar char="-"/>
            </a:pPr>
            <a:r>
              <a:rPr lang="da-DK" b="0" dirty="0"/>
              <a:t>Vi skal nok række ud efter behov </a:t>
            </a:r>
          </a:p>
          <a:p>
            <a:pPr marL="171450" indent="-171450">
              <a:buFontTx/>
              <a:buChar char="-"/>
            </a:pPr>
            <a:r>
              <a:rPr lang="da-DK" b="0" dirty="0"/>
              <a:t>18 år </a:t>
            </a:r>
          </a:p>
          <a:p>
            <a:pPr marL="171450" indent="-171450">
              <a:buFontTx/>
              <a:buChar char="-"/>
            </a:pPr>
            <a:r>
              <a:rPr lang="da-DK" b="0" dirty="0"/>
              <a:t>MEN: I må naturligvis også gerne give lyd, hvis i ser/opdager noget vi ikke gør</a:t>
            </a:r>
          </a:p>
          <a:p>
            <a:r>
              <a:rPr lang="da-DK" b="1" dirty="0"/>
              <a:t>Støtte</a:t>
            </a:r>
            <a:r>
              <a:rPr lang="da-DK" dirty="0"/>
              <a:t>: </a:t>
            </a:r>
          </a:p>
          <a:p>
            <a:pPr marL="171450" indent="-171450">
              <a:buFontTx/>
              <a:buChar char="-"/>
            </a:pPr>
            <a:r>
              <a:rPr lang="da-DK" dirty="0"/>
              <a:t>Fagligt, socialt, heppekor, prioriteringer og gode råd og vejledning </a:t>
            </a:r>
          </a:p>
          <a:p>
            <a:pPr marL="0" indent="0">
              <a:buFontTx/>
              <a:buNone/>
            </a:pPr>
            <a:endParaRPr lang="da-DK" dirty="0"/>
          </a:p>
          <a:p>
            <a:r>
              <a:rPr lang="da-DK" b="1" dirty="0"/>
              <a:t>Nysgerrig: </a:t>
            </a:r>
          </a:p>
          <a:p>
            <a:r>
              <a:rPr lang="da-DK" dirty="0"/>
              <a:t>- Spørg ind, kig med over skulderen på studie+ (skema, afleveringer, lektier, fravær, aktivitetskalender og mm.)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A3EB0-E2B3-4BDA-B928-80B986CCF6EE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017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Tag et visitkort!</a:t>
            </a:r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B40A61-0FA3-4E71-AA4D-CBA0A46BFB6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019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40E383C-43A9-4434-B96B-B50E4A271E44}" type="datetimeFigureOut">
              <a:rPr lang="da-DK" smtClean="0"/>
              <a:pPr/>
              <a:t>27-05-2025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7092E74-212E-46A8-97D0-F49779655D05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612F676D-DA24-4E57-A770-71B13BDA6C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056" y="5384260"/>
            <a:ext cx="1143929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72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579C-A534-40A0-B0C5-058D210130F3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27-05-2025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10723-EACA-416A-985A-1A3D1C4C5CB5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754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579C-A534-40A0-B0C5-058D210130F3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27-05-2025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10723-EACA-416A-985A-1A3D1C4C5CB5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413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579C-A534-40A0-B0C5-058D210130F3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27-05-2025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10723-EACA-416A-985A-1A3D1C4C5CB5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4044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579C-A534-40A0-B0C5-058D210130F3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27-05-2025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10723-EACA-416A-985A-1A3D1C4C5CB5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2774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579C-A534-40A0-B0C5-058D210130F3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27-05-2025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10723-EACA-416A-985A-1A3D1C4C5CB5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275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579C-A534-40A0-B0C5-058D210130F3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27-05-2025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10723-EACA-416A-985A-1A3D1C4C5CB5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4293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579C-A534-40A0-B0C5-058D210130F3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27-05-2025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10723-EACA-416A-985A-1A3D1C4C5CB5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5009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579C-A534-40A0-B0C5-058D210130F3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27-05-2025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10723-EACA-416A-985A-1A3D1C4C5CB5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0613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579C-A534-40A0-B0C5-058D210130F3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27-05-2025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10723-EACA-416A-985A-1A3D1C4C5CB5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986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579C-A534-40A0-B0C5-058D210130F3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27-05-2025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10723-EACA-416A-985A-1A3D1C4C5CB5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647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dirty="0"/>
              <a:t>Rediger typografien i masterens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383C-43A9-4434-B96B-B50E4A271E44}" type="datetimeFigureOut">
              <a:rPr lang="da-DK" smtClean="0"/>
              <a:t>27-05-2025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2E74-212E-46A8-97D0-F49779655D05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C579C02E-6B09-42B7-AF4E-87CF0559A6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056" y="5384260"/>
            <a:ext cx="1143929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3492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40E383C-43A9-4434-B96B-B50E4A271E44}" type="datetimeFigureOut">
              <a:rPr lang="da-DK" smtClean="0"/>
              <a:pPr/>
              <a:t>27-05-2025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7092E74-212E-46A8-97D0-F49779655D05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513669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383C-43A9-4434-B96B-B50E4A271E44}" type="datetimeFigureOut">
              <a:rPr lang="da-DK" smtClean="0"/>
              <a:t>27-05-2025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2E74-212E-46A8-97D0-F49779655D0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576751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383C-43A9-4434-B96B-B50E4A271E44}" type="datetimeFigureOut">
              <a:rPr lang="da-DK" smtClean="0"/>
              <a:t>27-05-2025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2E74-212E-46A8-97D0-F49779655D0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989278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383C-43A9-4434-B96B-B50E4A271E44}" type="datetimeFigureOut">
              <a:rPr lang="da-DK" smtClean="0"/>
              <a:t>27-05-2025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2E74-212E-46A8-97D0-F49779655D0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284560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383C-43A9-4434-B96B-B50E4A271E44}" type="datetimeFigureOut">
              <a:rPr lang="da-DK" smtClean="0"/>
              <a:t>27-05-2025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2E74-212E-46A8-97D0-F49779655D0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991941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383C-43A9-4434-B96B-B50E4A271E44}" type="datetimeFigureOut">
              <a:rPr lang="da-DK" smtClean="0"/>
              <a:t>27-05-2025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2E74-212E-46A8-97D0-F49779655D0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548289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383C-43A9-4434-B96B-B50E4A271E44}" type="datetimeFigureOut">
              <a:rPr lang="da-DK" smtClean="0"/>
              <a:t>27-05-2025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2E74-212E-46A8-97D0-F49779655D0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417494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383C-43A9-4434-B96B-B50E4A271E44}" type="datetimeFigureOut">
              <a:rPr lang="da-DK" smtClean="0"/>
              <a:t>27-05-2025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2E74-212E-46A8-97D0-F49779655D0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474382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 descr="Et billede, der indeholder Grafik&#10;&#10;Indhold genereret af kunstig intelligens kan være forkert.">
            <a:extLst>
              <a:ext uri="{FF2B5EF4-FFF2-40B4-BE49-F238E27FC236}">
                <a16:creationId xmlns:a16="http://schemas.microsoft.com/office/drawing/2014/main" id="{0237789D-4729-A74A-083A-CC4FD23E77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033"/>
            <a:ext cx="12192000" cy="553296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655C87F-94E3-2ADF-3570-D689CD9B7B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82267" y="292630"/>
            <a:ext cx="4986866" cy="2869670"/>
          </a:xfrm>
        </p:spPr>
        <p:txBody>
          <a:bodyPr anchor="b"/>
          <a:lstStyle>
            <a:lvl1pPr algn="ctr">
              <a:lnSpc>
                <a:spcPct val="80000"/>
              </a:lnSpc>
              <a:defRPr sz="9600">
                <a:solidFill>
                  <a:srgbClr val="BF571D"/>
                </a:solidFill>
                <a:latin typeface="Oswald" pitchFamily="2" charset="0"/>
              </a:defRPr>
            </a:lvl1pPr>
          </a:lstStyle>
          <a:p>
            <a:r>
              <a:rPr lang="da-DK" dirty="0"/>
              <a:t>REDIGER HER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A0DF7320-A089-607F-9B7E-9F13775203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561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517A154-36EA-E724-320A-445A6C676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Roboto Slab Light" pitchFamily="2" charset="0"/>
                <a:ea typeface="Roboto Slab Light" pitchFamily="2" charset="0"/>
              </a:defRPr>
            </a:lvl1pPr>
          </a:lstStyle>
          <a:p>
            <a:fld id="{91460695-89E3-4FE3-A08F-8DB17616DB28}" type="datetimeFigureOut">
              <a:rPr lang="da-DK" smtClean="0"/>
              <a:pPr/>
              <a:t>27-05-2025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65264AD-5509-8445-EC8C-52186FD79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 Slab Light" pitchFamily="2" charset="0"/>
                <a:ea typeface="Roboto Slab Light" pitchFamily="2" charset="0"/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E0D299D-64D2-3C4B-0C0D-202E76656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Roboto Slab Light" pitchFamily="2" charset="0"/>
                <a:ea typeface="Roboto Slab Light" pitchFamily="2" charset="0"/>
              </a:defRPr>
            </a:lvl1pPr>
          </a:lstStyle>
          <a:p>
            <a:fld id="{2F075D87-80F4-4CD6-86CE-B9E124E893A8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11" name="Billede 10" descr="Et billede, der indeholder Font/skrifttype, tekst, Grafik, grafisk design&#10;&#10;Indhold genereret af kunstig intelligens kan være forkert.">
            <a:extLst>
              <a:ext uri="{FF2B5EF4-FFF2-40B4-BE49-F238E27FC236}">
                <a16:creationId xmlns:a16="http://schemas.microsoft.com/office/drawing/2014/main" id="{F4450B55-C29D-FB27-254A-D3B7568D38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234" y="6087334"/>
            <a:ext cx="2576666" cy="559286"/>
          </a:xfrm>
          <a:prstGeom prst="rect">
            <a:avLst/>
          </a:prstGeom>
        </p:spPr>
      </p:pic>
      <p:pic>
        <p:nvPicPr>
          <p:cNvPr id="12" name="Billede 11" descr="Et billede, der indeholder vindue, bygning, facade, hus&#10;&#10;Indhold genereret af kunstig intelligens kan være forkert.">
            <a:extLst>
              <a:ext uri="{FF2B5EF4-FFF2-40B4-BE49-F238E27FC236}">
                <a16:creationId xmlns:a16="http://schemas.microsoft.com/office/drawing/2014/main" id="{80160A02-BCFC-53AC-ABEE-70375B4E3B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933" y="360803"/>
            <a:ext cx="2807527" cy="192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1017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lede 16" descr="Et billede, der indeholder Grafik&#10;&#10;Indhold genereret af kunstig intelligens kan være forkert.">
            <a:extLst>
              <a:ext uri="{FF2B5EF4-FFF2-40B4-BE49-F238E27FC236}">
                <a16:creationId xmlns:a16="http://schemas.microsoft.com/office/drawing/2014/main" id="{C29BDA93-453C-87D2-F05E-05EA1C12E8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87F05E2-21ED-997B-4402-49A0AA6A84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BF571D"/>
                </a:solidFill>
                <a:latin typeface="Oswald" pitchFamily="2" charset="0"/>
              </a:defRPr>
            </a:lvl1pPr>
          </a:lstStyle>
          <a:p>
            <a:r>
              <a:rPr lang="da-DK" dirty="0"/>
              <a:t>KLIK FOR AT REDIGERE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9B1401C-318F-7C51-1133-C3F0EC5086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Roboto Slab" pitchFamily="2" charset="0"/>
                <a:ea typeface="Roboto Slab" pitchFamily="2" charset="0"/>
              </a:defRPr>
            </a:lvl1pPr>
            <a:lvl2pPr>
              <a:defRPr>
                <a:latin typeface="Roboto Slab" pitchFamily="2" charset="0"/>
                <a:ea typeface="Roboto Slab" pitchFamily="2" charset="0"/>
              </a:defRPr>
            </a:lvl2pPr>
            <a:lvl3pPr>
              <a:defRPr>
                <a:latin typeface="Roboto Slab" pitchFamily="2" charset="0"/>
                <a:ea typeface="Roboto Slab" pitchFamily="2" charset="0"/>
              </a:defRPr>
            </a:lvl3pPr>
            <a:lvl4pPr>
              <a:defRPr>
                <a:latin typeface="Roboto Slab" pitchFamily="2" charset="0"/>
                <a:ea typeface="Roboto Slab" pitchFamily="2" charset="0"/>
              </a:defRPr>
            </a:lvl4pPr>
            <a:lvl5pPr>
              <a:defRPr>
                <a:latin typeface="Roboto Slab" pitchFamily="2" charset="0"/>
                <a:ea typeface="Roboto Slab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21801C8-E355-D932-C19B-73239AFBD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Roboto Slab Light" pitchFamily="2" charset="0"/>
                <a:ea typeface="Roboto Slab Light" pitchFamily="2" charset="0"/>
              </a:defRPr>
            </a:lvl1pPr>
          </a:lstStyle>
          <a:p>
            <a:fld id="{91460695-89E3-4FE3-A08F-8DB17616DB28}" type="datetimeFigureOut">
              <a:rPr lang="da-DK" smtClean="0"/>
              <a:pPr/>
              <a:t>27-05-2025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495B030-B050-F4F8-B76D-FBC17CBD1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 Slab Light" pitchFamily="2" charset="0"/>
                <a:ea typeface="Roboto Slab Light" pitchFamily="2" charset="0"/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3222FA5-1078-B87C-1264-D5646001D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Roboto Slab Light" pitchFamily="2" charset="0"/>
                <a:ea typeface="Roboto Slab Light" pitchFamily="2" charset="0"/>
              </a:defRPr>
            </a:lvl1pPr>
          </a:lstStyle>
          <a:p>
            <a:fld id="{2F075D87-80F4-4CD6-86CE-B9E124E893A8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8" name="Billede 17" descr="Et billede, der indeholder Font/skrifttype, tekst, Grafik, grafisk design&#10;&#10;Indhold genereret af kunstig intelligens kan være forkert.">
            <a:extLst>
              <a:ext uri="{FF2B5EF4-FFF2-40B4-BE49-F238E27FC236}">
                <a16:creationId xmlns:a16="http://schemas.microsoft.com/office/drawing/2014/main" id="{22D21258-D109-8DF1-75E1-447DC6BDF6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234" y="6087334"/>
            <a:ext cx="2576666" cy="55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834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383C-43A9-4434-B96B-B50E4A271E44}" type="datetimeFigureOut">
              <a:rPr lang="da-DK" smtClean="0"/>
              <a:t>27-05-2025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2E74-212E-46A8-97D0-F49779655D05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A9C53166-46A1-4320-9011-D26CE25BB3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056" y="5384260"/>
            <a:ext cx="1143929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8818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 descr="Et billede, der indeholder Grafik&#10;&#10;Indhold genereret af kunstig intelligens kan være forkert.">
            <a:extLst>
              <a:ext uri="{FF2B5EF4-FFF2-40B4-BE49-F238E27FC236}">
                <a16:creationId xmlns:a16="http://schemas.microsoft.com/office/drawing/2014/main" id="{6D004897-8186-F0C0-B6F1-F03D774BB5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87F05E2-21ED-997B-4402-49A0AA6A84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BF571D"/>
                </a:solidFill>
                <a:latin typeface="Oswald" pitchFamily="2" charset="0"/>
              </a:defRPr>
            </a:lvl1pPr>
          </a:lstStyle>
          <a:p>
            <a:r>
              <a:rPr lang="da-DK" dirty="0"/>
              <a:t>KLIK FOR AT REDIGERE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9B1401C-318F-7C51-1133-C3F0EC5086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Roboto Slab" pitchFamily="2" charset="0"/>
                <a:ea typeface="Roboto Slab" pitchFamily="2" charset="0"/>
              </a:defRPr>
            </a:lvl1pPr>
            <a:lvl2pPr>
              <a:defRPr>
                <a:latin typeface="Roboto Slab" pitchFamily="2" charset="0"/>
                <a:ea typeface="Roboto Slab" pitchFamily="2" charset="0"/>
              </a:defRPr>
            </a:lvl2pPr>
            <a:lvl3pPr>
              <a:defRPr>
                <a:latin typeface="Roboto Slab" pitchFamily="2" charset="0"/>
                <a:ea typeface="Roboto Slab" pitchFamily="2" charset="0"/>
              </a:defRPr>
            </a:lvl3pPr>
            <a:lvl4pPr>
              <a:defRPr>
                <a:latin typeface="Roboto Slab" pitchFamily="2" charset="0"/>
                <a:ea typeface="Roboto Slab" pitchFamily="2" charset="0"/>
              </a:defRPr>
            </a:lvl4pPr>
            <a:lvl5pPr>
              <a:defRPr>
                <a:latin typeface="Roboto Slab" pitchFamily="2" charset="0"/>
                <a:ea typeface="Roboto Slab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21801C8-E355-D932-C19B-73239AFBD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Roboto Slab Light" pitchFamily="2" charset="0"/>
                <a:ea typeface="Roboto Slab Light" pitchFamily="2" charset="0"/>
              </a:defRPr>
            </a:lvl1pPr>
          </a:lstStyle>
          <a:p>
            <a:fld id="{91460695-89E3-4FE3-A08F-8DB17616DB28}" type="datetimeFigureOut">
              <a:rPr lang="da-DK" smtClean="0"/>
              <a:pPr/>
              <a:t>27-05-2025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495B030-B050-F4F8-B76D-FBC17CBD1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 Slab Light" pitchFamily="2" charset="0"/>
                <a:ea typeface="Roboto Slab Light" pitchFamily="2" charset="0"/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3222FA5-1078-B87C-1264-D5646001D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Roboto Slab Light" pitchFamily="2" charset="0"/>
                <a:ea typeface="Roboto Slab Light" pitchFamily="2" charset="0"/>
              </a:defRPr>
            </a:lvl1pPr>
          </a:lstStyle>
          <a:p>
            <a:fld id="{2F075D87-80F4-4CD6-86CE-B9E124E893A8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1" name="Billede 10" descr="Et billede, der indeholder Font/skrifttype, tekst, Grafik, grafisk design&#10;&#10;Indhold genereret af kunstig intelligens kan være forkert.">
            <a:extLst>
              <a:ext uri="{FF2B5EF4-FFF2-40B4-BE49-F238E27FC236}">
                <a16:creationId xmlns:a16="http://schemas.microsoft.com/office/drawing/2014/main" id="{2AF6A5CC-874F-DB8C-7367-B7165424C3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234" y="6087334"/>
            <a:ext cx="2576666" cy="55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2008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>
            <a:extLst>
              <a:ext uri="{FF2B5EF4-FFF2-40B4-BE49-F238E27FC236}">
                <a16:creationId xmlns:a16="http://schemas.microsoft.com/office/drawing/2014/main" id="{BE864736-9928-BC12-AF24-D4A5B0A822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87F05E2-21ED-997B-4402-49A0AA6A84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BF571D"/>
                </a:solidFill>
                <a:latin typeface="Oswald" pitchFamily="2" charset="0"/>
              </a:defRPr>
            </a:lvl1pPr>
          </a:lstStyle>
          <a:p>
            <a:r>
              <a:rPr lang="da-DK" dirty="0"/>
              <a:t>KLIK FOR AT REDIGERE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9B1401C-318F-7C51-1133-C3F0EC5086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Roboto Slab" pitchFamily="2" charset="0"/>
                <a:ea typeface="Roboto Slab" pitchFamily="2" charset="0"/>
              </a:defRPr>
            </a:lvl1pPr>
            <a:lvl2pPr>
              <a:defRPr>
                <a:latin typeface="Roboto Slab" pitchFamily="2" charset="0"/>
                <a:ea typeface="Roboto Slab" pitchFamily="2" charset="0"/>
              </a:defRPr>
            </a:lvl2pPr>
            <a:lvl3pPr>
              <a:defRPr>
                <a:latin typeface="Roboto Slab" pitchFamily="2" charset="0"/>
                <a:ea typeface="Roboto Slab" pitchFamily="2" charset="0"/>
              </a:defRPr>
            </a:lvl3pPr>
            <a:lvl4pPr>
              <a:defRPr>
                <a:latin typeface="Roboto Slab" pitchFamily="2" charset="0"/>
                <a:ea typeface="Roboto Slab" pitchFamily="2" charset="0"/>
              </a:defRPr>
            </a:lvl4pPr>
            <a:lvl5pPr>
              <a:defRPr>
                <a:latin typeface="Roboto Slab" pitchFamily="2" charset="0"/>
                <a:ea typeface="Roboto Slab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21801C8-E355-D932-C19B-73239AFBD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Roboto Slab Light" pitchFamily="2" charset="0"/>
                <a:ea typeface="Roboto Slab Light" pitchFamily="2" charset="0"/>
              </a:defRPr>
            </a:lvl1pPr>
          </a:lstStyle>
          <a:p>
            <a:fld id="{91460695-89E3-4FE3-A08F-8DB17616DB28}" type="datetimeFigureOut">
              <a:rPr lang="da-DK" smtClean="0"/>
              <a:pPr/>
              <a:t>27-05-2025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495B030-B050-F4F8-B76D-FBC17CBD1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 Slab Light" pitchFamily="2" charset="0"/>
                <a:ea typeface="Roboto Slab Light" pitchFamily="2" charset="0"/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3222FA5-1078-B87C-1264-D5646001D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Roboto Slab Light" pitchFamily="2" charset="0"/>
                <a:ea typeface="Roboto Slab Light" pitchFamily="2" charset="0"/>
              </a:defRPr>
            </a:lvl1pPr>
          </a:lstStyle>
          <a:p>
            <a:fld id="{2F075D87-80F4-4CD6-86CE-B9E124E893A8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1" name="Billede 10" descr="Et billede, der indeholder Font/skrifttype, tekst, Grafik, grafisk design&#10;&#10;Indhold genereret af kunstig intelligens kan være forkert.">
            <a:extLst>
              <a:ext uri="{FF2B5EF4-FFF2-40B4-BE49-F238E27FC236}">
                <a16:creationId xmlns:a16="http://schemas.microsoft.com/office/drawing/2014/main" id="{171F58AE-6F83-3875-3C5A-D23B8B8560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234" y="6087334"/>
            <a:ext cx="2576666" cy="55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853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 descr="Et billede, der indeholder Grafik&#10;&#10;Indhold genereret af kunstig intelligens kan være forkert.">
            <a:extLst>
              <a:ext uri="{FF2B5EF4-FFF2-40B4-BE49-F238E27FC236}">
                <a16:creationId xmlns:a16="http://schemas.microsoft.com/office/drawing/2014/main" id="{C3535A3F-CAFF-CC0E-7F19-272B503108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87F05E2-21ED-997B-4402-49A0AA6A84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BF571D"/>
                </a:solidFill>
                <a:latin typeface="Oswald" pitchFamily="2" charset="0"/>
              </a:defRPr>
            </a:lvl1pPr>
          </a:lstStyle>
          <a:p>
            <a:r>
              <a:rPr lang="da-DK" dirty="0"/>
              <a:t>KLIK FOR AT REDIGERE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9B1401C-318F-7C51-1133-C3F0EC5086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Roboto Slab" pitchFamily="2" charset="0"/>
                <a:ea typeface="Roboto Slab" pitchFamily="2" charset="0"/>
              </a:defRPr>
            </a:lvl1pPr>
            <a:lvl2pPr>
              <a:defRPr>
                <a:latin typeface="Roboto Slab" pitchFamily="2" charset="0"/>
                <a:ea typeface="Roboto Slab" pitchFamily="2" charset="0"/>
              </a:defRPr>
            </a:lvl2pPr>
            <a:lvl3pPr>
              <a:defRPr>
                <a:latin typeface="Roboto Slab" pitchFamily="2" charset="0"/>
                <a:ea typeface="Roboto Slab" pitchFamily="2" charset="0"/>
              </a:defRPr>
            </a:lvl3pPr>
            <a:lvl4pPr>
              <a:defRPr>
                <a:latin typeface="Roboto Slab" pitchFamily="2" charset="0"/>
                <a:ea typeface="Roboto Slab" pitchFamily="2" charset="0"/>
              </a:defRPr>
            </a:lvl4pPr>
            <a:lvl5pPr>
              <a:defRPr>
                <a:latin typeface="Roboto Slab" pitchFamily="2" charset="0"/>
                <a:ea typeface="Roboto Slab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21801C8-E355-D932-C19B-73239AFBD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Roboto Slab Light" pitchFamily="2" charset="0"/>
                <a:ea typeface="Roboto Slab Light" pitchFamily="2" charset="0"/>
              </a:defRPr>
            </a:lvl1pPr>
          </a:lstStyle>
          <a:p>
            <a:fld id="{91460695-89E3-4FE3-A08F-8DB17616DB28}" type="datetimeFigureOut">
              <a:rPr lang="da-DK" smtClean="0"/>
              <a:pPr/>
              <a:t>27-05-2025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495B030-B050-F4F8-B76D-FBC17CBD1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 Slab Light" pitchFamily="2" charset="0"/>
                <a:ea typeface="Roboto Slab Light" pitchFamily="2" charset="0"/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3222FA5-1078-B87C-1264-D5646001D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Roboto Slab Light" pitchFamily="2" charset="0"/>
                <a:ea typeface="Roboto Slab Light" pitchFamily="2" charset="0"/>
              </a:defRPr>
            </a:lvl1pPr>
          </a:lstStyle>
          <a:p>
            <a:fld id="{2F075D87-80F4-4CD6-86CE-B9E124E893A8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9" name="Billede 8" descr="Et billede, der indeholder Font/skrifttype, tekst, Grafik, grafisk design&#10;&#10;Indhold genereret af kunstig intelligens kan være forkert.">
            <a:extLst>
              <a:ext uri="{FF2B5EF4-FFF2-40B4-BE49-F238E27FC236}">
                <a16:creationId xmlns:a16="http://schemas.microsoft.com/office/drawing/2014/main" id="{CA39A3F2-E833-1103-25BC-BC15BB544A4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234" y="6087334"/>
            <a:ext cx="2576666" cy="55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5158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44D07C21-8E7B-66D6-4BE1-6A016BD523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04E33CB-BA7A-B3EA-5574-56A253EA81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BF571D"/>
                </a:solidFill>
                <a:latin typeface="Oswald" pitchFamily="2" charset="0"/>
              </a:defRPr>
            </a:lvl1pPr>
          </a:lstStyle>
          <a:p>
            <a:r>
              <a:rPr lang="da-DK" dirty="0"/>
              <a:t>KLIK FOR AT REDIGERE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D4323BF-978A-1EEC-8F47-33D4FE4DEB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BA3B5EB-A895-0242-BDDC-A26A7CFF2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Roboto Slab Light" pitchFamily="2" charset="0"/>
                <a:ea typeface="Roboto Slab Light" pitchFamily="2" charset="0"/>
              </a:defRPr>
            </a:lvl1pPr>
          </a:lstStyle>
          <a:p>
            <a:fld id="{91460695-89E3-4FE3-A08F-8DB17616DB28}" type="datetimeFigureOut">
              <a:rPr lang="da-DK" smtClean="0"/>
              <a:pPr/>
              <a:t>27-05-2025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D5C43B9-B91B-5741-5F6E-21AE7011A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 Slab Light" pitchFamily="2" charset="0"/>
                <a:ea typeface="Roboto Slab Light" pitchFamily="2" charset="0"/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DE1BE36-CCAE-4608-56B5-B8C19C62D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Roboto Slab Light" pitchFamily="2" charset="0"/>
                <a:ea typeface="Roboto Slab Light" pitchFamily="2" charset="0"/>
              </a:defRPr>
            </a:lvl1pPr>
          </a:lstStyle>
          <a:p>
            <a:fld id="{2F075D87-80F4-4CD6-86CE-B9E124E893A8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9" name="Billede 8" descr="Et billede, der indeholder Font/skrifttype, tekst, Grafik, grafisk design&#10;&#10;Indhold genereret af kunstig intelligens kan være forkert.">
            <a:extLst>
              <a:ext uri="{FF2B5EF4-FFF2-40B4-BE49-F238E27FC236}">
                <a16:creationId xmlns:a16="http://schemas.microsoft.com/office/drawing/2014/main" id="{B949D75C-F72F-FE0F-E9A5-8D379BBF59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234" y="6087334"/>
            <a:ext cx="2576666" cy="55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2426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 descr="Et billede, der indeholder Grafik&#10;&#10;Indhold genereret af kunstig intelligens kan være forkert.">
            <a:extLst>
              <a:ext uri="{FF2B5EF4-FFF2-40B4-BE49-F238E27FC236}">
                <a16:creationId xmlns:a16="http://schemas.microsoft.com/office/drawing/2014/main" id="{6586C335-3BF3-742D-64C0-AC082F5C6F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3797C50-0D33-81D4-5416-A290F08902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BF571D"/>
                </a:solidFill>
                <a:latin typeface="Oswald" pitchFamily="2" charset="0"/>
              </a:defRPr>
            </a:lvl1pPr>
          </a:lstStyle>
          <a:p>
            <a:r>
              <a:rPr lang="da-DK" dirty="0"/>
              <a:t>KLIK FOR AT REDIGERE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A8D1D0A-F323-BC20-5A96-D2E0DED557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Roboto Slab" pitchFamily="2" charset="0"/>
                <a:ea typeface="Roboto Slab" pitchFamily="2" charset="0"/>
              </a:defRPr>
            </a:lvl1pPr>
            <a:lvl2pPr>
              <a:defRPr>
                <a:latin typeface="Roboto Slab" pitchFamily="2" charset="0"/>
                <a:ea typeface="Roboto Slab" pitchFamily="2" charset="0"/>
              </a:defRPr>
            </a:lvl2pPr>
            <a:lvl3pPr>
              <a:defRPr>
                <a:latin typeface="Roboto Slab" pitchFamily="2" charset="0"/>
                <a:ea typeface="Roboto Slab" pitchFamily="2" charset="0"/>
              </a:defRPr>
            </a:lvl3pPr>
            <a:lvl4pPr>
              <a:defRPr>
                <a:latin typeface="Roboto Slab" pitchFamily="2" charset="0"/>
                <a:ea typeface="Roboto Slab" pitchFamily="2" charset="0"/>
              </a:defRPr>
            </a:lvl4pPr>
            <a:lvl5pPr>
              <a:defRPr>
                <a:latin typeface="Roboto Slab" pitchFamily="2" charset="0"/>
                <a:ea typeface="Roboto Slab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1A269CA-E7DA-5AFA-16FD-A8267FA1E6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Roboto Slab" pitchFamily="2" charset="0"/>
                <a:ea typeface="Roboto Slab" pitchFamily="2" charset="0"/>
              </a:defRPr>
            </a:lvl1pPr>
            <a:lvl2pPr>
              <a:defRPr>
                <a:latin typeface="Roboto Slab" pitchFamily="2" charset="0"/>
                <a:ea typeface="Roboto Slab" pitchFamily="2" charset="0"/>
              </a:defRPr>
            </a:lvl2pPr>
            <a:lvl3pPr>
              <a:defRPr>
                <a:latin typeface="Roboto Slab" pitchFamily="2" charset="0"/>
                <a:ea typeface="Roboto Slab" pitchFamily="2" charset="0"/>
              </a:defRPr>
            </a:lvl3pPr>
            <a:lvl4pPr>
              <a:defRPr>
                <a:latin typeface="Roboto Slab" pitchFamily="2" charset="0"/>
                <a:ea typeface="Roboto Slab" pitchFamily="2" charset="0"/>
              </a:defRPr>
            </a:lvl4pPr>
            <a:lvl5pPr>
              <a:defRPr>
                <a:latin typeface="Roboto Slab" pitchFamily="2" charset="0"/>
                <a:ea typeface="Roboto Slab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A8B35D4F-73EC-8CA8-2E5F-28659C65A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Roboto Slab Light" pitchFamily="2" charset="0"/>
                <a:ea typeface="Roboto Slab Light" pitchFamily="2" charset="0"/>
              </a:defRPr>
            </a:lvl1pPr>
          </a:lstStyle>
          <a:p>
            <a:fld id="{91460695-89E3-4FE3-A08F-8DB17616DB28}" type="datetimeFigureOut">
              <a:rPr lang="da-DK" smtClean="0"/>
              <a:pPr/>
              <a:t>27-05-2025</a:t>
            </a:fld>
            <a:endParaRPr lang="da-DK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543B1281-0830-85BA-DACE-A6F693A42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 Slab Light" pitchFamily="2" charset="0"/>
                <a:ea typeface="Roboto Slab Light" pitchFamily="2" charset="0"/>
              </a:defRPr>
            </a:lvl1pPr>
          </a:lstStyle>
          <a:p>
            <a:endParaRPr lang="da-DK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C7D906B5-A393-930E-AD34-55133B08F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Roboto Slab Light" pitchFamily="2" charset="0"/>
                <a:ea typeface="Roboto Slab Light" pitchFamily="2" charset="0"/>
              </a:defRPr>
            </a:lvl1pPr>
          </a:lstStyle>
          <a:p>
            <a:fld id="{2F075D87-80F4-4CD6-86CE-B9E124E893A8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0" name="Billede 9" descr="Et billede, der indeholder Font/skrifttype, tekst, Grafik, grafisk design&#10;&#10;Indhold genereret af kunstig intelligens kan være forkert.">
            <a:extLst>
              <a:ext uri="{FF2B5EF4-FFF2-40B4-BE49-F238E27FC236}">
                <a16:creationId xmlns:a16="http://schemas.microsoft.com/office/drawing/2014/main" id="{B541E4A3-550D-9944-5EB2-6C53BF0B55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234" y="6087334"/>
            <a:ext cx="2576666" cy="55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7235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 descr="Et billede, der indeholder Grafik&#10;&#10;Indhold genereret af kunstig intelligens kan være forkert.">
            <a:extLst>
              <a:ext uri="{FF2B5EF4-FFF2-40B4-BE49-F238E27FC236}">
                <a16:creationId xmlns:a16="http://schemas.microsoft.com/office/drawing/2014/main" id="{A916CA77-C3F3-5098-85C5-CEFCA16C0E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C3E1E1F-7AEB-FB63-78B1-FC944C0D30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BF571D"/>
                </a:solidFill>
                <a:latin typeface="Oswald" pitchFamily="2" charset="0"/>
              </a:defRPr>
            </a:lvl1pPr>
          </a:lstStyle>
          <a:p>
            <a:r>
              <a:rPr lang="da-DK" dirty="0"/>
              <a:t>KLIK FOR AT REDIGERE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350E65C-C4B1-6794-0118-60B0245546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DE6026"/>
                </a:solidFill>
                <a:latin typeface="Oswald SemiBold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BF007047-8DE8-15D3-C678-F989C83468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Roboto Slab" pitchFamily="2" charset="0"/>
                <a:ea typeface="Roboto Slab" pitchFamily="2" charset="0"/>
              </a:defRPr>
            </a:lvl1pPr>
            <a:lvl2pPr>
              <a:defRPr>
                <a:latin typeface="Roboto Slab" pitchFamily="2" charset="0"/>
                <a:ea typeface="Roboto Slab" pitchFamily="2" charset="0"/>
              </a:defRPr>
            </a:lvl2pPr>
            <a:lvl3pPr>
              <a:defRPr>
                <a:latin typeface="Roboto Slab" pitchFamily="2" charset="0"/>
                <a:ea typeface="Roboto Slab" pitchFamily="2" charset="0"/>
              </a:defRPr>
            </a:lvl3pPr>
            <a:lvl4pPr>
              <a:defRPr>
                <a:latin typeface="Roboto Slab" pitchFamily="2" charset="0"/>
                <a:ea typeface="Roboto Slab" pitchFamily="2" charset="0"/>
              </a:defRPr>
            </a:lvl4pPr>
            <a:lvl5pPr>
              <a:defRPr>
                <a:latin typeface="Roboto Slab" pitchFamily="2" charset="0"/>
                <a:ea typeface="Roboto Slab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C53D4D3-D785-40D9-4393-65986C052F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lang="da-DK" sz="2400" b="1" kern="1200" dirty="0" smtClean="0">
                <a:solidFill>
                  <a:srgbClr val="DE6026"/>
                </a:solidFill>
                <a:latin typeface="Oswald SemiBold" pitchFamily="2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F4AAE7E8-FCF0-5386-4F54-3136B4D302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Roboto Slab" pitchFamily="2" charset="0"/>
                <a:ea typeface="Roboto Slab" pitchFamily="2" charset="0"/>
              </a:defRPr>
            </a:lvl1pPr>
            <a:lvl2pPr>
              <a:defRPr>
                <a:latin typeface="Roboto Slab" pitchFamily="2" charset="0"/>
                <a:ea typeface="Roboto Slab" pitchFamily="2" charset="0"/>
              </a:defRPr>
            </a:lvl2pPr>
            <a:lvl3pPr>
              <a:defRPr>
                <a:latin typeface="Roboto Slab" pitchFamily="2" charset="0"/>
                <a:ea typeface="Roboto Slab" pitchFamily="2" charset="0"/>
              </a:defRPr>
            </a:lvl3pPr>
            <a:lvl4pPr>
              <a:defRPr>
                <a:latin typeface="Roboto Slab" pitchFamily="2" charset="0"/>
                <a:ea typeface="Roboto Slab" pitchFamily="2" charset="0"/>
              </a:defRPr>
            </a:lvl4pPr>
            <a:lvl5pPr>
              <a:defRPr>
                <a:latin typeface="Roboto Slab" pitchFamily="2" charset="0"/>
                <a:ea typeface="Roboto Slab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087B16FE-D9B0-FD99-29E1-BA7105D77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Roboto Slab Light" pitchFamily="2" charset="0"/>
                <a:ea typeface="Roboto Slab Light" pitchFamily="2" charset="0"/>
              </a:defRPr>
            </a:lvl1pPr>
          </a:lstStyle>
          <a:p>
            <a:fld id="{91460695-89E3-4FE3-A08F-8DB17616DB28}" type="datetimeFigureOut">
              <a:rPr lang="da-DK" smtClean="0"/>
              <a:pPr/>
              <a:t>27-05-2025</a:t>
            </a:fld>
            <a:endParaRPr lang="da-DK" dirty="0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D560E1ED-10F1-E218-435D-A79D13599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 Slab Light" pitchFamily="2" charset="0"/>
                <a:ea typeface="Roboto Slab Light" pitchFamily="2" charset="0"/>
              </a:defRPr>
            </a:lvl1pPr>
          </a:lstStyle>
          <a:p>
            <a:endParaRPr lang="da-DK" dirty="0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AFDDEA94-973D-AD4D-AA2A-9C429D94E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Roboto Slab Light" pitchFamily="2" charset="0"/>
                <a:ea typeface="Roboto Slab Light" pitchFamily="2" charset="0"/>
              </a:defRPr>
            </a:lvl1pPr>
          </a:lstStyle>
          <a:p>
            <a:fld id="{2F075D87-80F4-4CD6-86CE-B9E124E893A8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2" name="Billede 11" descr="Et billede, der indeholder Font/skrifttype, tekst, Grafik, grafisk design&#10;&#10;Indhold genereret af kunstig intelligens kan være forkert.">
            <a:extLst>
              <a:ext uri="{FF2B5EF4-FFF2-40B4-BE49-F238E27FC236}">
                <a16:creationId xmlns:a16="http://schemas.microsoft.com/office/drawing/2014/main" id="{C0E27166-F0AA-5458-4AF3-B14B28CBA9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234" y="6087334"/>
            <a:ext cx="2576666" cy="55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4104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5B46C86A-F186-E78A-9443-DDF4AD89E7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1DD5BD8-37FB-279C-E985-53EFA70389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BF571D"/>
                </a:solidFill>
                <a:latin typeface="Oswald" pitchFamily="2" charset="0"/>
              </a:defRPr>
            </a:lvl1pPr>
          </a:lstStyle>
          <a:p>
            <a:r>
              <a:rPr lang="da-DK" dirty="0"/>
              <a:t>KLIK FOR AT REDIGERE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8D36C5BD-9172-48BA-7DF7-016B8737E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Roboto Slab Light" pitchFamily="2" charset="0"/>
                <a:ea typeface="Roboto Slab Light" pitchFamily="2" charset="0"/>
              </a:defRPr>
            </a:lvl1pPr>
          </a:lstStyle>
          <a:p>
            <a:fld id="{91460695-89E3-4FE3-A08F-8DB17616DB28}" type="datetimeFigureOut">
              <a:rPr lang="da-DK" smtClean="0"/>
              <a:pPr/>
              <a:t>27-05-2025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237ADED9-A7F0-0616-AC59-E7DD9C97B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 Slab Light" pitchFamily="2" charset="0"/>
                <a:ea typeface="Roboto Slab Light" pitchFamily="2" charset="0"/>
              </a:defRPr>
            </a:lvl1pPr>
          </a:lstStyle>
          <a:p>
            <a:endParaRPr lang="da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4390B985-C8B0-7A7D-BC24-979FE3B39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Roboto Slab Light" pitchFamily="2" charset="0"/>
                <a:ea typeface="Roboto Slab Light" pitchFamily="2" charset="0"/>
              </a:defRPr>
            </a:lvl1pPr>
          </a:lstStyle>
          <a:p>
            <a:fld id="{2F075D87-80F4-4CD6-86CE-B9E124E893A8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8" name="Billede 7" descr="Et billede, der indeholder Font/skrifttype, tekst, Grafik, grafisk design&#10;&#10;Indhold genereret af kunstig intelligens kan være forkert.">
            <a:extLst>
              <a:ext uri="{FF2B5EF4-FFF2-40B4-BE49-F238E27FC236}">
                <a16:creationId xmlns:a16="http://schemas.microsoft.com/office/drawing/2014/main" id="{12992AAD-7F4C-FDEA-B4B3-F1BE572F15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234" y="6087334"/>
            <a:ext cx="2576666" cy="55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4219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Grafik&#10;&#10;Indhold genereret af kunstig intelligens kan være forkert.">
            <a:extLst>
              <a:ext uri="{FF2B5EF4-FFF2-40B4-BE49-F238E27FC236}">
                <a16:creationId xmlns:a16="http://schemas.microsoft.com/office/drawing/2014/main" id="{4739E600-32E3-5F73-2A5B-BE695C4288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BB6208B6-E6BA-B21A-5622-353D30333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Roboto Slab Light" pitchFamily="2" charset="0"/>
                <a:ea typeface="Roboto Slab Light" pitchFamily="2" charset="0"/>
              </a:defRPr>
            </a:lvl1pPr>
          </a:lstStyle>
          <a:p>
            <a:fld id="{91460695-89E3-4FE3-A08F-8DB17616DB28}" type="datetimeFigureOut">
              <a:rPr lang="da-DK" smtClean="0"/>
              <a:pPr/>
              <a:t>27-05-2025</a:t>
            </a:fld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16D26FA3-4E75-8B3E-6870-0C918EA24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 Slab Light" pitchFamily="2" charset="0"/>
                <a:ea typeface="Roboto Slab Light" pitchFamily="2" charset="0"/>
              </a:defRPr>
            </a:lvl1pPr>
          </a:lstStyle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DF087A1-8E58-60F5-BBE5-A96D69986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Roboto Slab Light" pitchFamily="2" charset="0"/>
                <a:ea typeface="Roboto Slab Light" pitchFamily="2" charset="0"/>
              </a:defRPr>
            </a:lvl1pPr>
          </a:lstStyle>
          <a:p>
            <a:fld id="{2F075D87-80F4-4CD6-86CE-B9E124E893A8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7" name="Billede 6" descr="Et billede, der indeholder Font/skrifttype, tekst, Grafik, grafisk design&#10;&#10;Indhold genereret af kunstig intelligens kan være forkert.">
            <a:extLst>
              <a:ext uri="{FF2B5EF4-FFF2-40B4-BE49-F238E27FC236}">
                <a16:creationId xmlns:a16="http://schemas.microsoft.com/office/drawing/2014/main" id="{D24066FD-B2B2-668E-00A1-E4CF5F862C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234" y="6087334"/>
            <a:ext cx="2576666" cy="55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977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 descr="Et billede, der indeholder Grafik&#10;&#10;Indhold genereret af kunstig intelligens kan være forkert.">
            <a:extLst>
              <a:ext uri="{FF2B5EF4-FFF2-40B4-BE49-F238E27FC236}">
                <a16:creationId xmlns:a16="http://schemas.microsoft.com/office/drawing/2014/main" id="{94BF1E14-9A35-719A-6C1A-AA32B43BBD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DA14F2C-3F61-EA36-09AF-8BA9FB6B1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BF571D"/>
                </a:solidFill>
                <a:latin typeface="Oswald SemiBold" pitchFamily="2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DE9A8A2-C988-C22F-3694-4EBE820921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Roboto Slab" pitchFamily="2" charset="0"/>
                <a:ea typeface="Roboto Slab" pitchFamily="2" charset="0"/>
              </a:defRPr>
            </a:lvl1pPr>
            <a:lvl2pPr>
              <a:defRPr sz="2800">
                <a:latin typeface="Roboto Slab" pitchFamily="2" charset="0"/>
                <a:ea typeface="Roboto Slab" pitchFamily="2" charset="0"/>
              </a:defRPr>
            </a:lvl2pPr>
            <a:lvl3pPr>
              <a:defRPr sz="2400">
                <a:latin typeface="Roboto Slab" pitchFamily="2" charset="0"/>
                <a:ea typeface="Roboto Slab" pitchFamily="2" charset="0"/>
              </a:defRPr>
            </a:lvl3pPr>
            <a:lvl4pPr>
              <a:defRPr sz="2000">
                <a:latin typeface="Roboto Slab" pitchFamily="2" charset="0"/>
                <a:ea typeface="Roboto Slab" pitchFamily="2" charset="0"/>
              </a:defRPr>
            </a:lvl4pPr>
            <a:lvl5pPr>
              <a:defRPr sz="2000">
                <a:latin typeface="Roboto Slab" pitchFamily="2" charset="0"/>
                <a:ea typeface="Roboto Slab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301104F-F508-9C05-FABD-71984D121A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DE6026"/>
                </a:solidFill>
                <a:latin typeface="Oswald Light" pitchFamily="2" charset="0"/>
                <a:ea typeface="Roboto Slab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E67C2EA-A739-8C88-089E-AEB309A8F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Roboto Slab Light" pitchFamily="2" charset="0"/>
                <a:ea typeface="Roboto Slab Light" pitchFamily="2" charset="0"/>
              </a:defRPr>
            </a:lvl1pPr>
          </a:lstStyle>
          <a:p>
            <a:fld id="{91460695-89E3-4FE3-A08F-8DB17616DB28}" type="datetimeFigureOut">
              <a:rPr lang="da-DK" smtClean="0"/>
              <a:pPr/>
              <a:t>27-05-2025</a:t>
            </a:fld>
            <a:endParaRPr lang="da-DK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FB3E39FD-EE40-A8E1-561D-2F34A00F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 Slab Light" pitchFamily="2" charset="0"/>
                <a:ea typeface="Roboto Slab Light" pitchFamily="2" charset="0"/>
              </a:defRPr>
            </a:lvl1pPr>
          </a:lstStyle>
          <a:p>
            <a:endParaRPr lang="da-DK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D40044AE-A19D-6E42-226F-174C68BB9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Roboto Slab Light" pitchFamily="2" charset="0"/>
                <a:ea typeface="Roboto Slab Light" pitchFamily="2" charset="0"/>
              </a:defRPr>
            </a:lvl1pPr>
          </a:lstStyle>
          <a:p>
            <a:fld id="{2F075D87-80F4-4CD6-86CE-B9E124E893A8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0" name="Billede 9" descr="Et billede, der indeholder Font/skrifttype, tekst, Grafik, grafisk design&#10;&#10;Indhold genereret af kunstig intelligens kan være forkert.">
            <a:extLst>
              <a:ext uri="{FF2B5EF4-FFF2-40B4-BE49-F238E27FC236}">
                <a16:creationId xmlns:a16="http://schemas.microsoft.com/office/drawing/2014/main" id="{FE1E20AB-2ACD-D1C8-34C5-CAFD009708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234" y="6087334"/>
            <a:ext cx="2576666" cy="55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6967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505C8DE6-C55C-B098-3925-B4D6460B5B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10B59E8-BE77-276D-2790-592F37A1D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lang="da-DK" sz="3200" kern="1200" dirty="0">
                <a:solidFill>
                  <a:srgbClr val="BF571D"/>
                </a:solidFill>
                <a:latin typeface="Oswald SemiBold" pitchFamily="2" charset="0"/>
                <a:ea typeface="+mj-ea"/>
                <a:cs typeface="+mj-cs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F752831E-85A0-780C-05E7-6CA11B8D1E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69C8CCF-FC13-3CDD-1B62-0D411836B7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lang="da-DK" sz="1800" kern="1200" dirty="0" smtClean="0">
                <a:solidFill>
                  <a:srgbClr val="DE6026"/>
                </a:solidFill>
                <a:latin typeface="Oswald Light" pitchFamily="2" charset="0"/>
                <a:ea typeface="Roboto Slab" pitchFamily="2" charset="0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CEEF99F2-DF8D-CB14-EEDB-0230837C1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Roboto Slab Light" pitchFamily="2" charset="0"/>
                <a:ea typeface="Roboto Slab Light" pitchFamily="2" charset="0"/>
              </a:defRPr>
            </a:lvl1pPr>
          </a:lstStyle>
          <a:p>
            <a:fld id="{91460695-89E3-4FE3-A08F-8DB17616DB28}" type="datetimeFigureOut">
              <a:rPr lang="da-DK" smtClean="0"/>
              <a:pPr/>
              <a:t>27-05-2025</a:t>
            </a:fld>
            <a:endParaRPr lang="da-DK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126DFFCF-CA65-FDC9-1A53-3A2490F39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 Slab Light" pitchFamily="2" charset="0"/>
                <a:ea typeface="Roboto Slab Light" pitchFamily="2" charset="0"/>
              </a:defRPr>
            </a:lvl1pPr>
          </a:lstStyle>
          <a:p>
            <a:endParaRPr lang="da-DK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4CD6247-FF9D-1E59-3158-1BA0A9CEB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Roboto Slab Light" pitchFamily="2" charset="0"/>
                <a:ea typeface="Roboto Slab Light" pitchFamily="2" charset="0"/>
              </a:defRPr>
            </a:lvl1pPr>
          </a:lstStyle>
          <a:p>
            <a:fld id="{2F075D87-80F4-4CD6-86CE-B9E124E893A8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0" name="Billede 9" descr="Et billede, der indeholder Font/skrifttype, tekst, Grafik, grafisk design&#10;&#10;Indhold genereret af kunstig intelligens kan være forkert.">
            <a:extLst>
              <a:ext uri="{FF2B5EF4-FFF2-40B4-BE49-F238E27FC236}">
                <a16:creationId xmlns:a16="http://schemas.microsoft.com/office/drawing/2014/main" id="{A4302369-9375-7CA5-AD85-4276EC1B13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234" y="6087334"/>
            <a:ext cx="2576666" cy="55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552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383C-43A9-4434-B96B-B50E4A271E44}" type="datetimeFigureOut">
              <a:rPr lang="da-DK" smtClean="0"/>
              <a:t>27-05-2025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2E74-212E-46A8-97D0-F49779655D05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73354F1E-E84B-4EEB-8DFE-FE5D6FE652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056" y="5384260"/>
            <a:ext cx="1143929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8470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F3B38A6A-3993-3DFE-AAA4-BC97FEB9F1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D593AF8-7A62-A5F8-40B3-24AA80BCF2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BF571D"/>
                </a:solidFill>
                <a:latin typeface="Oswald" pitchFamily="2" charset="0"/>
              </a:defRPr>
            </a:lvl1pPr>
          </a:lstStyle>
          <a:p>
            <a:r>
              <a:rPr lang="da-DK" dirty="0"/>
              <a:t>KLIK FOR AT REDIGERE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D72339E4-CC32-C82D-61CB-873085821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Roboto Slab" pitchFamily="2" charset="0"/>
                <a:ea typeface="Roboto Slab" pitchFamily="2" charset="0"/>
              </a:defRPr>
            </a:lvl1pPr>
            <a:lvl2pPr>
              <a:defRPr>
                <a:latin typeface="Roboto Slab" pitchFamily="2" charset="0"/>
                <a:ea typeface="Roboto Slab" pitchFamily="2" charset="0"/>
              </a:defRPr>
            </a:lvl2pPr>
            <a:lvl3pPr>
              <a:defRPr>
                <a:latin typeface="Roboto Slab" pitchFamily="2" charset="0"/>
                <a:ea typeface="Roboto Slab" pitchFamily="2" charset="0"/>
              </a:defRPr>
            </a:lvl3pPr>
            <a:lvl4pPr>
              <a:defRPr>
                <a:latin typeface="Roboto Slab" pitchFamily="2" charset="0"/>
                <a:ea typeface="Roboto Slab" pitchFamily="2" charset="0"/>
              </a:defRPr>
            </a:lvl4pPr>
            <a:lvl5pPr>
              <a:defRPr>
                <a:latin typeface="Roboto Slab" pitchFamily="2" charset="0"/>
                <a:ea typeface="Roboto Slab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6424E34-1B5F-8897-A6A0-401537FCB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Roboto Slab Light" pitchFamily="2" charset="0"/>
                <a:ea typeface="Roboto Slab Light" pitchFamily="2" charset="0"/>
              </a:defRPr>
            </a:lvl1pPr>
          </a:lstStyle>
          <a:p>
            <a:fld id="{91460695-89E3-4FE3-A08F-8DB17616DB28}" type="datetimeFigureOut">
              <a:rPr lang="da-DK" smtClean="0"/>
              <a:pPr/>
              <a:t>27-05-2025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A991EA7-51B4-A147-8831-5E2B2F1B8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 Slab Light" pitchFamily="2" charset="0"/>
                <a:ea typeface="Roboto Slab Light" pitchFamily="2" charset="0"/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96A8BEF-1D85-7D45-0A6C-05D4BE8AC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Roboto Slab Light" pitchFamily="2" charset="0"/>
                <a:ea typeface="Roboto Slab Light" pitchFamily="2" charset="0"/>
              </a:defRPr>
            </a:lvl1pPr>
          </a:lstStyle>
          <a:p>
            <a:fld id="{2F075D87-80F4-4CD6-86CE-B9E124E893A8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9" name="Billede 8" descr="Et billede, der indeholder Font/skrifttype, tekst, Grafik, grafisk design&#10;&#10;Indhold genereret af kunstig intelligens kan være forkert.">
            <a:extLst>
              <a:ext uri="{FF2B5EF4-FFF2-40B4-BE49-F238E27FC236}">
                <a16:creationId xmlns:a16="http://schemas.microsoft.com/office/drawing/2014/main" id="{9499731B-34C3-7587-2538-B2CC7F246C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234" y="6087334"/>
            <a:ext cx="2576666" cy="55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3630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 descr="Et billede, der indeholder Grafik&#10;&#10;Indhold genereret af kunstig intelligens kan være forkert.">
            <a:extLst>
              <a:ext uri="{FF2B5EF4-FFF2-40B4-BE49-F238E27FC236}">
                <a16:creationId xmlns:a16="http://schemas.microsoft.com/office/drawing/2014/main" id="{239C7836-107D-BDB2-3A60-987FF8532E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Lodret titel 1">
            <a:extLst>
              <a:ext uri="{FF2B5EF4-FFF2-40B4-BE49-F238E27FC236}">
                <a16:creationId xmlns:a16="http://schemas.microsoft.com/office/drawing/2014/main" id="{ECCD4256-2378-963D-0BB7-8AA1DA9870D7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solidFill>
                  <a:srgbClr val="BF571D"/>
                </a:solidFill>
                <a:latin typeface="Oswald" pitchFamily="2" charset="0"/>
              </a:defRPr>
            </a:lvl1pPr>
          </a:lstStyle>
          <a:p>
            <a:r>
              <a:rPr lang="da-DK" dirty="0"/>
              <a:t>KLIK FOR AT REDIGERE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11A1DFE9-1B60-CA3B-DB4B-31DC416CC3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Roboto Slab" pitchFamily="2" charset="0"/>
                <a:ea typeface="Roboto Slab" pitchFamily="2" charset="0"/>
              </a:defRPr>
            </a:lvl1pPr>
            <a:lvl2pPr>
              <a:defRPr>
                <a:latin typeface="Roboto Slab" pitchFamily="2" charset="0"/>
                <a:ea typeface="Roboto Slab" pitchFamily="2" charset="0"/>
              </a:defRPr>
            </a:lvl2pPr>
            <a:lvl3pPr>
              <a:defRPr>
                <a:latin typeface="Roboto Slab" pitchFamily="2" charset="0"/>
                <a:ea typeface="Roboto Slab" pitchFamily="2" charset="0"/>
              </a:defRPr>
            </a:lvl3pPr>
            <a:lvl4pPr>
              <a:defRPr>
                <a:latin typeface="Roboto Slab" pitchFamily="2" charset="0"/>
                <a:ea typeface="Roboto Slab" pitchFamily="2" charset="0"/>
              </a:defRPr>
            </a:lvl4pPr>
            <a:lvl5pPr>
              <a:defRPr>
                <a:latin typeface="Roboto Slab" pitchFamily="2" charset="0"/>
                <a:ea typeface="Roboto Slab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69A52A4-78F6-3D06-0711-48DC81684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Roboto Slab Light" pitchFamily="2" charset="0"/>
                <a:ea typeface="Roboto Slab Light" pitchFamily="2" charset="0"/>
              </a:defRPr>
            </a:lvl1pPr>
          </a:lstStyle>
          <a:p>
            <a:fld id="{91460695-89E3-4FE3-A08F-8DB17616DB28}" type="datetimeFigureOut">
              <a:rPr lang="da-DK" smtClean="0"/>
              <a:pPr/>
              <a:t>27-05-2025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E25B67F-2DFE-AD54-3332-3AD413374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 Slab Light" pitchFamily="2" charset="0"/>
                <a:ea typeface="Roboto Slab Light" pitchFamily="2" charset="0"/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6B2C184-F8C0-B6E6-04B5-6A8A7653F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Roboto Slab Light" pitchFamily="2" charset="0"/>
                <a:ea typeface="Roboto Slab Light" pitchFamily="2" charset="0"/>
              </a:defRPr>
            </a:lvl1pPr>
          </a:lstStyle>
          <a:p>
            <a:fld id="{2F075D87-80F4-4CD6-86CE-B9E124E893A8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36" name="Billede 35" descr="Et billede, der indeholder Font/skrifttype, tekst, Grafik, grafisk design&#10;&#10;Indhold genereret af kunstig intelligens kan være forkert.">
            <a:extLst>
              <a:ext uri="{FF2B5EF4-FFF2-40B4-BE49-F238E27FC236}">
                <a16:creationId xmlns:a16="http://schemas.microsoft.com/office/drawing/2014/main" id="{CF59AC75-7574-F862-6F19-4809B21693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234" y="6087334"/>
            <a:ext cx="2576666" cy="55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6887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E7738-1872-4973-8521-B7AD3287428B}" type="datetimeFigureOut">
              <a:rPr lang="da-DK" smtClean="0"/>
              <a:t>27-05-2025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379FE-FB90-4740-9DB3-19C8E312D15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54540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E7738-1872-4973-8521-B7AD3287428B}" type="datetimeFigureOut">
              <a:rPr lang="da-DK" smtClean="0"/>
              <a:t>27-05-2025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379FE-FB90-4740-9DB3-19C8E312D15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676359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E7738-1872-4973-8521-B7AD3287428B}" type="datetimeFigureOut">
              <a:rPr lang="da-DK" smtClean="0"/>
              <a:t>27-05-2025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379FE-FB90-4740-9DB3-19C8E312D15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211170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E7738-1872-4973-8521-B7AD3287428B}" type="datetimeFigureOut">
              <a:rPr lang="da-DK" smtClean="0"/>
              <a:t>27-05-2025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379FE-FB90-4740-9DB3-19C8E312D15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193962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E7738-1872-4973-8521-B7AD3287428B}" type="datetimeFigureOut">
              <a:rPr lang="da-DK" smtClean="0"/>
              <a:t>27-05-2025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379FE-FB90-4740-9DB3-19C8E312D15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860525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E7738-1872-4973-8521-B7AD3287428B}" type="datetimeFigureOut">
              <a:rPr lang="da-DK" smtClean="0"/>
              <a:t>27-05-2025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379FE-FB90-4740-9DB3-19C8E312D15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129479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E7738-1872-4973-8521-B7AD3287428B}" type="datetimeFigureOut">
              <a:rPr lang="da-DK" smtClean="0"/>
              <a:t>27-05-2025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379FE-FB90-4740-9DB3-19C8E312D15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276052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E7738-1872-4973-8521-B7AD3287428B}" type="datetimeFigureOut">
              <a:rPr lang="da-DK" smtClean="0"/>
              <a:t>27-05-2025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379FE-FB90-4740-9DB3-19C8E312D15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63944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 dirty="0"/>
              <a:t>Rediger typografien i masterens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383C-43A9-4434-B96B-B50E4A271E44}" type="datetimeFigureOut">
              <a:rPr lang="da-DK" smtClean="0"/>
              <a:t>27-05-2025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2E74-212E-46A8-97D0-F49779655D05}" type="slidenum">
              <a:rPr lang="da-DK" smtClean="0"/>
              <a:t>‹nr.›</a:t>
            </a:fld>
            <a:endParaRPr lang="da-DK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9F182CAB-1B1B-40C2-92BF-6C0FE525AA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056" y="5384260"/>
            <a:ext cx="1143929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1708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E7738-1872-4973-8521-B7AD3287428B}" type="datetimeFigureOut">
              <a:rPr lang="da-DK" smtClean="0"/>
              <a:t>27-05-2025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379FE-FB90-4740-9DB3-19C8E312D15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066190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E7738-1872-4973-8521-B7AD3287428B}" type="datetimeFigureOut">
              <a:rPr lang="da-DK" smtClean="0"/>
              <a:t>27-05-2025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379FE-FB90-4740-9DB3-19C8E312D15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729903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E7738-1872-4973-8521-B7AD3287428B}" type="datetimeFigureOut">
              <a:rPr lang="da-DK" smtClean="0"/>
              <a:t>27-05-2025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379FE-FB90-4740-9DB3-19C8E312D15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1221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383C-43A9-4434-B96B-B50E4A271E44}" type="datetimeFigureOut">
              <a:rPr lang="da-DK" smtClean="0"/>
              <a:t>27-05-2025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2E74-212E-46A8-97D0-F49779655D05}" type="slidenum">
              <a:rPr lang="da-DK" smtClean="0"/>
              <a:t>‹nr.›</a:t>
            </a:fld>
            <a:endParaRPr lang="da-DK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F26E3E9A-23C6-4C44-9014-502E6BCD08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056" y="5384260"/>
            <a:ext cx="1143929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309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383C-43A9-4434-B96B-B50E4A271E44}" type="datetimeFigureOut">
              <a:rPr lang="da-DK" smtClean="0"/>
              <a:t>27-05-2025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2E74-212E-46A8-97D0-F49779655D0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80535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383C-43A9-4434-B96B-B50E4A271E44}" type="datetimeFigureOut">
              <a:rPr lang="da-DK" smtClean="0"/>
              <a:t>27-05-2025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2E74-212E-46A8-97D0-F49779655D0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98128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579C-A534-40A0-B0C5-058D210130F3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27-05-2025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10723-EACA-416A-985A-1A3D1C4C5CB5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31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3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13.jp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Rediger typografien i masterens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5233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040E383C-43A9-4434-B96B-B50E4A271E44}" type="datetimeFigureOut">
              <a:rPr lang="da-DK" smtClean="0"/>
              <a:pPr/>
              <a:t>27-05-2025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52339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9159440" y="65233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7092E74-212E-46A8-97D0-F49779655D05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82215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000066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rgbClr val="000066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66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0066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000066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rgbClr val="000066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3579C-A534-40A0-B0C5-058D210130F3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27-05-2025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10723-EACA-416A-985A-1A3D1C4C5CB5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602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318" y="5343885"/>
            <a:ext cx="2933700" cy="1362075"/>
          </a:xfrm>
          <a:prstGeom prst="rect">
            <a:avLst/>
          </a:prstGeom>
        </p:spPr>
      </p:pic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Rediger typografien i masterens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5233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040E383C-43A9-4434-B96B-B50E4A271E44}" type="datetimeFigureOut">
              <a:rPr lang="da-DK" smtClean="0"/>
              <a:pPr/>
              <a:t>27-05-2025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52339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9159440" y="65233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7092E74-212E-46A8-97D0-F49779655D05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27500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000066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rgbClr val="000066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66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0066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000066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rgbClr val="000066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02C5FA29-8C32-D4F2-99A3-A5DE96FD4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a-DK" dirty="0"/>
              <a:t>KLIK FOR AT REDIGERE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83961DE-E992-5057-180B-5424644027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DE3C7E9-6A33-89A5-1C88-2CDA553C81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Roboto Slab Light" pitchFamily="2" charset="0"/>
                <a:ea typeface="Roboto Slab Light" pitchFamily="2" charset="0"/>
              </a:defRPr>
            </a:lvl1pPr>
          </a:lstStyle>
          <a:p>
            <a:fld id="{91460695-89E3-4FE3-A08F-8DB17616DB28}" type="datetimeFigureOut">
              <a:rPr lang="da-DK" smtClean="0"/>
              <a:pPr/>
              <a:t>27-05-2025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B84E702-42F9-38A1-5D5F-CA46074D0D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Roboto Slab Light" pitchFamily="2" charset="0"/>
                <a:ea typeface="Roboto Slab Light" pitchFamily="2" charset="0"/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8A82C62-EEC3-8D9F-D4BD-FBD95854CA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Roboto Slab Light" pitchFamily="2" charset="0"/>
                <a:ea typeface="Roboto Slab Light" pitchFamily="2" charset="0"/>
              </a:defRPr>
            </a:lvl1pPr>
          </a:lstStyle>
          <a:p>
            <a:fld id="{2F075D87-80F4-4CD6-86CE-B9E124E893A8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7" name="Billede 6" descr="Et billede, der indeholder Font/skrifttype, tekst, Grafik, grafisk design&#10;&#10;Indhold genereret af kunstig intelligens kan være forkert.">
            <a:extLst>
              <a:ext uri="{FF2B5EF4-FFF2-40B4-BE49-F238E27FC236}">
                <a16:creationId xmlns:a16="http://schemas.microsoft.com/office/drawing/2014/main" id="{B8A32FFC-4E66-2E17-E5F2-592AF9ED3F12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234" y="6087334"/>
            <a:ext cx="2576666" cy="55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611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Oswal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 Slab" pitchFamily="2" charset="0"/>
          <a:ea typeface="Roboto Slab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 Slab" pitchFamily="2" charset="0"/>
          <a:ea typeface="Roboto Slab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 Slab" pitchFamily="2" charset="0"/>
          <a:ea typeface="Roboto Slab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 Slab" pitchFamily="2" charset="0"/>
          <a:ea typeface="Roboto Slab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 Slab" pitchFamily="2" charset="0"/>
          <a:ea typeface="Roboto Slab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E7738-1872-4973-8521-B7AD3287428B}" type="datetimeFigureOut">
              <a:rPr lang="da-DK" smtClean="0"/>
              <a:t>27-05-2025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379FE-FB90-4740-9DB3-19C8E312D151}" type="slidenum">
              <a:rPr lang="da-DK" smtClean="0"/>
              <a:t>‹nr.›</a:t>
            </a:fld>
            <a:endParaRPr lang="da-DK"/>
          </a:p>
        </p:txBody>
      </p:sp>
      <p:sp>
        <p:nvSpPr>
          <p:cNvPr id="9" name="Rektangel 8"/>
          <p:cNvSpPr/>
          <p:nvPr userDrawn="1"/>
        </p:nvSpPr>
        <p:spPr>
          <a:xfrm>
            <a:off x="817180" y="5689865"/>
            <a:ext cx="2880000" cy="1031609"/>
          </a:xfrm>
          <a:prstGeom prst="rect">
            <a:avLst/>
          </a:prstGeom>
          <a:blipFill>
            <a:blip r:embed="rId13"/>
            <a:stretch>
              <a:fillRect l="-25138" t="-68478" r="-24834" b="-6556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15410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nl/vectors/kompas-windroos-kompas-rose-150120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7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mailto:bwe@college360.dk" TargetMode="External"/><Relationship Id="rId13" Type="http://schemas.openxmlformats.org/officeDocument/2006/relationships/image" Target="../media/image38.jpeg"/><Relationship Id="rId3" Type="http://schemas.openxmlformats.org/officeDocument/2006/relationships/image" Target="../media/image32.png"/><Relationship Id="rId7" Type="http://schemas.openxmlformats.org/officeDocument/2006/relationships/hyperlink" Target="mailto:jmc@college360.dk" TargetMode="External"/><Relationship Id="rId12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6" Type="http://schemas.openxmlformats.org/officeDocument/2006/relationships/hyperlink" Target="mailto:mho@college360.dk" TargetMode="Externa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5.png"/><Relationship Id="rId11" Type="http://schemas.openxmlformats.org/officeDocument/2006/relationships/image" Target="../media/image36.jpeg"/><Relationship Id="rId5" Type="http://schemas.openxmlformats.org/officeDocument/2006/relationships/image" Target="../media/image34.png"/><Relationship Id="rId15" Type="http://schemas.openxmlformats.org/officeDocument/2006/relationships/image" Target="../media/image39.jpeg"/><Relationship Id="rId10" Type="http://schemas.openxmlformats.org/officeDocument/2006/relationships/hyperlink" Target="mailto:jsk@college360.dk" TargetMode="External"/><Relationship Id="rId4" Type="http://schemas.openxmlformats.org/officeDocument/2006/relationships/image" Target="../media/image33.png"/><Relationship Id="rId9" Type="http://schemas.openxmlformats.org/officeDocument/2006/relationships/hyperlink" Target="mailto:mdir@college360.dk" TargetMode="External"/><Relationship Id="rId14" Type="http://schemas.openxmlformats.org/officeDocument/2006/relationships/hyperlink" Target="mailto:kr@college360.dk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4" Type="http://schemas.openxmlformats.org/officeDocument/2006/relationships/hyperlink" Target="mailto:bwe@college360.dk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331843"/>
            <a:ext cx="12284765" cy="818984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80160" y="1981201"/>
            <a:ext cx="9316720" cy="4043679"/>
          </a:xfrm>
          <a:solidFill>
            <a:schemeClr val="tx2">
              <a:lumMod val="50000"/>
              <a:alpha val="53000"/>
            </a:schemeClr>
          </a:solidFill>
        </p:spPr>
        <p:txBody>
          <a:bodyPr>
            <a:normAutofit fontScale="90000"/>
          </a:bodyPr>
          <a:lstStyle/>
          <a:p>
            <a:br>
              <a:rPr lang="da-DK" dirty="0"/>
            </a:br>
            <a:br>
              <a:rPr lang="da-DK" dirty="0"/>
            </a:br>
            <a:br>
              <a:rPr lang="da-DK" dirty="0"/>
            </a:br>
            <a:br>
              <a:rPr lang="da-DK" dirty="0"/>
            </a:br>
            <a:r>
              <a:rPr lang="da-DK" sz="9600" dirty="0">
                <a:solidFill>
                  <a:schemeClr val="bg1">
                    <a:lumMod val="95000"/>
                  </a:schemeClr>
                </a:solidFill>
              </a:rPr>
              <a:t>HHX</a:t>
            </a:r>
            <a:br>
              <a:rPr lang="da-DK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da-DK" sz="8000" b="1" dirty="0">
                <a:solidFill>
                  <a:schemeClr val="bg1">
                    <a:lumMod val="95000"/>
                  </a:schemeClr>
                </a:solidFill>
              </a:rPr>
              <a:t>Handelsgymnasiet</a:t>
            </a:r>
            <a:br>
              <a:rPr lang="da-DK" sz="8000" b="1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da-DK" sz="8000" b="1" dirty="0">
                <a:solidFill>
                  <a:schemeClr val="bg1">
                    <a:lumMod val="95000"/>
                  </a:schemeClr>
                </a:solidFill>
              </a:rPr>
              <a:t>Silkeborg</a:t>
            </a:r>
            <a:br>
              <a:rPr lang="da-DK" sz="8000" b="1" dirty="0">
                <a:solidFill>
                  <a:schemeClr val="bg1">
                    <a:lumMod val="95000"/>
                  </a:schemeClr>
                </a:solidFill>
              </a:rPr>
            </a:br>
            <a:endParaRPr lang="da-DK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290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 Grundforløbet – de første 3 mdr.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a-DK" sz="2600" dirty="0"/>
              <a:t>Hvad er grundforløbet</a:t>
            </a:r>
            <a:r>
              <a:rPr lang="da-DK" dirty="0"/>
              <a:t>?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Grundforløbet er en introduktion til handelsgymnasiets fag og arbejdsmetoder</a:t>
            </a:r>
          </a:p>
          <a:p>
            <a:pPr marL="0" indent="0" algn="ctr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Periode:	Grundforløbet strækker sig fra skolestart til starten af november, 			herefter starter studieretningsklasserne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Formål	:	Introduktion til studieretningernes hovedområder</a:t>
            </a:r>
          </a:p>
          <a:p>
            <a:pPr marL="0" indent="0">
              <a:buNone/>
            </a:pPr>
            <a:r>
              <a:rPr lang="da-DK" dirty="0"/>
              <a:t>		Opnå en grundlæggende forståelse for fag</a:t>
            </a:r>
          </a:p>
          <a:p>
            <a:pPr marL="0" indent="0">
              <a:buNone/>
            </a:pPr>
            <a:r>
              <a:rPr lang="da-DK" dirty="0"/>
              <a:t>		Lære om de krav uddannelsen stiller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E8A1ACE2-82AD-417F-97EE-6DADE187A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9477" y="5161725"/>
            <a:ext cx="3822523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167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Grundforløb</a:t>
            </a:r>
            <a:endParaRPr lang="da-DK" sz="2000" dirty="0"/>
          </a:p>
        </p:txBody>
      </p:sp>
      <p:sp>
        <p:nvSpPr>
          <p:cNvPr id="4" name="Pladsholder til indhold 3"/>
          <p:cNvSpPr>
            <a:spLocks noGrp="1"/>
          </p:cNvSpPr>
          <p:nvPr>
            <p:ph idx="1"/>
          </p:nvPr>
        </p:nvSpPr>
        <p:spPr>
          <a:xfrm>
            <a:off x="838200" y="1444336"/>
            <a:ext cx="10515600" cy="473262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Ud over fagtimer indeholder grundforløbet to obligatoriske forløb: AP og ØG:</a:t>
            </a:r>
          </a:p>
          <a:p>
            <a:pPr marL="0" indent="0">
              <a:buNone/>
            </a:pPr>
            <a:r>
              <a:rPr lang="da-DK" sz="2000" dirty="0"/>
              <a:t>Begge forløb afsluttes med individuel mundtlig prøve i </a:t>
            </a:r>
            <a:r>
              <a:rPr lang="da-DK" sz="2000"/>
              <a:t>uge 43</a:t>
            </a:r>
            <a:endParaRPr lang="da-DK" sz="2000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1) Almen Sprogforståelse (AP) </a:t>
            </a:r>
          </a:p>
          <a:p>
            <a:pPr lvl="1"/>
            <a:r>
              <a:rPr lang="da-DK" sz="2000" dirty="0"/>
              <a:t>I AP indgår fagene: Dansk, Engelsk, 2. fremmedsprog. </a:t>
            </a:r>
          </a:p>
          <a:p>
            <a:pPr marL="0" indent="0">
              <a:buNone/>
            </a:pPr>
            <a:r>
              <a:rPr lang="da-DK" sz="2400" dirty="0"/>
              <a:t>         </a:t>
            </a:r>
            <a:r>
              <a:rPr lang="da-DK" sz="2000" dirty="0"/>
              <a:t>Heri ligger også en start- og en slutscreening</a:t>
            </a:r>
            <a:r>
              <a:rPr lang="da-DK" sz="2400" dirty="0"/>
              <a:t>. </a:t>
            </a:r>
          </a:p>
          <a:p>
            <a:pPr marL="0" indent="0">
              <a:buNone/>
            </a:pPr>
            <a:endParaRPr lang="da-DK" sz="2400" dirty="0"/>
          </a:p>
          <a:p>
            <a:pPr marL="0" indent="0">
              <a:buNone/>
            </a:pPr>
            <a:r>
              <a:rPr lang="da-DK" dirty="0"/>
              <a:t>2) Økonomisk Grundforløb (ØG)</a:t>
            </a:r>
          </a:p>
          <a:p>
            <a:pPr lvl="1"/>
            <a:r>
              <a:rPr lang="da-DK" sz="2000" dirty="0"/>
              <a:t>I ØG indgår fagene: Afsætning, Virksomhedsøkonomi, International Økonomi</a:t>
            </a:r>
          </a:p>
          <a:p>
            <a:pPr marL="457200" lvl="1" indent="0">
              <a:buNone/>
            </a:pPr>
            <a:endParaRPr lang="da-DK" sz="2000" dirty="0"/>
          </a:p>
          <a:p>
            <a:r>
              <a:rPr lang="da-DK" dirty="0"/>
              <a:t>I grundforløbet ligger også en matematik-screening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6F3BA16E-5873-4D3E-9242-8AAC4B460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9477" y="5370447"/>
            <a:ext cx="3822523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8219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0A9C7147-CB16-61FB-2BEA-F7960F559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995" y="407624"/>
            <a:ext cx="10939750" cy="609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4891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1795" y="2382156"/>
            <a:ext cx="2677886" cy="3152995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727363" y="354895"/>
            <a:ext cx="11016146" cy="754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a-DK" sz="1600" dirty="0">
              <a:solidFill>
                <a:schemeClr val="accent4"/>
              </a:solidFill>
            </a:endParaRPr>
          </a:p>
          <a:p>
            <a:r>
              <a:rPr lang="da-DK" dirty="0">
                <a:solidFill>
                  <a:schemeClr val="accent4"/>
                </a:solidFill>
              </a:rPr>
              <a:t> </a:t>
            </a:r>
            <a:endParaRPr lang="da-DK" sz="2000" dirty="0">
              <a:solidFill>
                <a:schemeClr val="accent4"/>
              </a:solidFill>
            </a:endParaRPr>
          </a:p>
          <a:p>
            <a:endParaRPr lang="da-DK" sz="2000" b="1" dirty="0">
              <a:solidFill>
                <a:srgbClr val="FF0000"/>
              </a:solidFill>
            </a:endParaRPr>
          </a:p>
          <a:p>
            <a:endParaRPr lang="da-DK" sz="2000" b="1" dirty="0">
              <a:solidFill>
                <a:srgbClr val="FF0000"/>
              </a:solidFill>
            </a:endParaRPr>
          </a:p>
          <a:p>
            <a:endParaRPr lang="da-DK" sz="2000" b="1" dirty="0">
              <a:solidFill>
                <a:srgbClr val="FF0000"/>
              </a:solidFill>
            </a:endParaRPr>
          </a:p>
          <a:p>
            <a:endParaRPr lang="da-DK" sz="2000" b="1" dirty="0">
              <a:solidFill>
                <a:srgbClr val="FF0000"/>
              </a:solidFill>
            </a:endParaRPr>
          </a:p>
          <a:p>
            <a:r>
              <a:rPr lang="da-DK" sz="3200" b="1" u="sng" dirty="0">
                <a:solidFill>
                  <a:srgbClr val="000066"/>
                </a:solidFill>
              </a:rPr>
              <a:t>Studieture / undervisning ud af huset</a:t>
            </a:r>
          </a:p>
          <a:p>
            <a:endParaRPr lang="da-DK" sz="3200" b="1" u="sng" dirty="0">
              <a:solidFill>
                <a:srgbClr val="000066"/>
              </a:solidFill>
            </a:endParaRPr>
          </a:p>
          <a:p>
            <a:pPr marL="342900" indent="-342900">
              <a:buAutoNum type="arabicPeriod"/>
            </a:pPr>
            <a:r>
              <a:rPr lang="da-DK" sz="2000" dirty="0">
                <a:solidFill>
                  <a:srgbClr val="00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år: ryste-sammen-tur til København, 3 dage, uge 49/50</a:t>
            </a:r>
          </a:p>
          <a:p>
            <a:r>
              <a:rPr lang="da-DK" sz="2000" dirty="0">
                <a:solidFill>
                  <a:srgbClr val="00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(Pris: 800 kr.)</a:t>
            </a:r>
          </a:p>
          <a:p>
            <a:endParaRPr lang="da-DK" sz="2000" dirty="0">
              <a:solidFill>
                <a:srgbClr val="000066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da-DK" sz="2000" dirty="0">
                <a:solidFill>
                  <a:srgbClr val="00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3. år: studietur til europæisk storby– typisk af 5-6 dages varighed,</a:t>
            </a:r>
          </a:p>
          <a:p>
            <a:r>
              <a:rPr lang="da-DK" sz="2000" dirty="0">
                <a:solidFill>
                  <a:srgbClr val="00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sept./okt. i 3.g (pris: max 6000 kr.)</a:t>
            </a:r>
          </a:p>
          <a:p>
            <a:endParaRPr lang="da-DK" sz="2000" dirty="0">
              <a:solidFill>
                <a:srgbClr val="000066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da-DK" sz="2000" dirty="0">
                <a:solidFill>
                  <a:srgbClr val="00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(Internationalt orienterede studieretninger samt ‘Marketing og Sport’</a:t>
            </a:r>
          </a:p>
          <a:p>
            <a:r>
              <a:rPr lang="da-DK" sz="2000" dirty="0">
                <a:solidFill>
                  <a:srgbClr val="00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har egne studietursordninger)</a:t>
            </a:r>
          </a:p>
          <a:p>
            <a:endParaRPr lang="da-DK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00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Faglig ture, besøg på ambassader, virksomheder og kulturinstitutioner</a:t>
            </a:r>
          </a:p>
          <a:p>
            <a:endParaRPr lang="da-DK" dirty="0">
              <a:solidFill>
                <a:srgbClr val="000066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da-DK" dirty="0">
              <a:solidFill>
                <a:srgbClr val="000066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da-DK" dirty="0">
              <a:solidFill>
                <a:srgbClr val="000066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da-DK" dirty="0">
              <a:solidFill>
                <a:srgbClr val="000066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da-DK" dirty="0">
              <a:solidFill>
                <a:srgbClr val="000066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da-DK" dirty="0">
              <a:solidFill>
                <a:srgbClr val="000066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727363" y="-683809"/>
            <a:ext cx="184731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br>
              <a:rPr lang="da-DK" sz="4000" b="1" dirty="0"/>
            </a:br>
            <a:br>
              <a:rPr lang="da-DK" sz="4000" b="1" dirty="0"/>
            </a:br>
            <a:br>
              <a:rPr lang="da-DK" sz="4000" b="1" dirty="0"/>
            </a:br>
            <a:br>
              <a:rPr lang="da-DK" sz="4000" b="1" dirty="0"/>
            </a:br>
            <a:endParaRPr lang="da-DK" sz="4000" b="1" dirty="0"/>
          </a:p>
        </p:txBody>
      </p:sp>
      <p:pic>
        <p:nvPicPr>
          <p:cNvPr id="1026" name="Picture 2" descr="Cocktailflag Internationale Flag - 50-pak">
            <a:extLst>
              <a:ext uri="{FF2B5EF4-FFF2-40B4-BE49-F238E27FC236}">
                <a16:creationId xmlns:a16="http://schemas.microsoft.com/office/drawing/2014/main" id="{46768320-2927-4EA3-9CD1-37C56EA1F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510" y="0"/>
            <a:ext cx="2863559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8E0E8566-5A3F-FFE0-0B8E-2FA3AAE127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728" y="458135"/>
            <a:ext cx="2343892" cy="1312580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DD234965-FBD2-4F16-9870-F4C6775BAC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8510" y="5498122"/>
            <a:ext cx="3822523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848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0E2723-9370-408F-1533-8FAFBE466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4371" y="457200"/>
            <a:ext cx="5435562" cy="1228381"/>
          </a:xfrm>
        </p:spPr>
        <p:txBody>
          <a:bodyPr anchor="b">
            <a:normAutofit/>
          </a:bodyPr>
          <a:lstStyle/>
          <a:p>
            <a:r>
              <a:rPr lang="da-DK" sz="7200" dirty="0"/>
              <a:t>Studiekompas</a:t>
            </a:r>
          </a:p>
        </p:txBody>
      </p:sp>
      <p:pic>
        <p:nvPicPr>
          <p:cNvPr id="5" name="Billede 4" descr="Et billede, der indeholder Symmetri, kunst, nat&#10;&#10;Indhold genereret af kunstig intelligens kan være forkert.">
            <a:extLst>
              <a:ext uri="{FF2B5EF4-FFF2-40B4-BE49-F238E27FC236}">
                <a16:creationId xmlns:a16="http://schemas.microsoft.com/office/drawing/2014/main" id="{0B68EED0-2146-F9E4-E3F1-A6EAB4B8395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099933" y="2765234"/>
            <a:ext cx="2378698" cy="2530530"/>
          </a:xfrm>
          <a:prstGeom prst="rect">
            <a:avLst/>
          </a:prstGeom>
          <a:noFill/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21FFBCA-AA50-F565-71F5-C540362BE8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2126255"/>
            <a:ext cx="7455913" cy="4076241"/>
          </a:xfrm>
        </p:spPr>
        <p:txBody>
          <a:bodyPr>
            <a:noAutofit/>
          </a:bodyPr>
          <a:lstStyle/>
          <a:p>
            <a:r>
              <a:rPr lang="en-US" sz="2000" b="1" dirty="0" err="1">
                <a:solidFill>
                  <a:schemeClr val="tx1"/>
                </a:solidFill>
                <a:latin typeface="+mn-lt"/>
              </a:rPr>
              <a:t>Formål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+mn-lt"/>
              </a:rPr>
              <a:t>Kompetente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n-lt"/>
              </a:rPr>
              <a:t>gymnasieelever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, et </a:t>
            </a:r>
            <a:r>
              <a:rPr lang="en-US" sz="2000" dirty="0" err="1">
                <a:solidFill>
                  <a:schemeClr val="tx1"/>
                </a:solidFill>
                <a:latin typeface="+mn-lt"/>
              </a:rPr>
              <a:t>godt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n-lt"/>
              </a:rPr>
              <a:t>studieliv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  <a:p>
            <a:endParaRPr lang="en-US" dirty="0">
              <a:solidFill>
                <a:schemeClr val="tx1"/>
              </a:solidFill>
              <a:latin typeface="+mn-lt"/>
            </a:endParaRPr>
          </a:p>
          <a:p>
            <a:r>
              <a:rPr lang="en-US" dirty="0">
                <a:solidFill>
                  <a:schemeClr val="tx1"/>
                </a:solidFill>
                <a:latin typeface="+mn-lt"/>
              </a:rPr>
              <a:t>Nord:  	Fællesskab  (den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gode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kammerat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gruppearbejde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)</a:t>
            </a:r>
          </a:p>
          <a:p>
            <a:endParaRPr lang="en-US" dirty="0">
              <a:solidFill>
                <a:schemeClr val="tx1"/>
              </a:solidFill>
              <a:latin typeface="+mn-lt"/>
            </a:endParaRPr>
          </a:p>
          <a:p>
            <a:r>
              <a:rPr lang="en-US" dirty="0">
                <a:solidFill>
                  <a:schemeClr val="tx1"/>
                </a:solidFill>
                <a:latin typeface="+mn-lt"/>
              </a:rPr>
              <a:t>Syd:  	Life skills  (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planlægning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/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prioritering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af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tid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lektielæsning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)</a:t>
            </a:r>
          </a:p>
          <a:p>
            <a:endParaRPr lang="en-US" dirty="0">
              <a:solidFill>
                <a:schemeClr val="tx1"/>
              </a:solidFill>
              <a:latin typeface="+mn-lt"/>
            </a:endParaRPr>
          </a:p>
          <a:p>
            <a:r>
              <a:rPr lang="en-US" dirty="0">
                <a:solidFill>
                  <a:schemeClr val="tx1"/>
                </a:solidFill>
                <a:latin typeface="+mn-lt"/>
              </a:rPr>
              <a:t>Øst:	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Studieteknik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(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notetagning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tekstlæsning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fremlæggelse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)</a:t>
            </a:r>
          </a:p>
          <a:p>
            <a:endParaRPr lang="en-US" dirty="0">
              <a:solidFill>
                <a:schemeClr val="tx1"/>
              </a:solidFill>
              <a:latin typeface="+mn-lt"/>
            </a:endParaRPr>
          </a:p>
          <a:p>
            <a:r>
              <a:rPr lang="en-US" dirty="0">
                <a:solidFill>
                  <a:schemeClr val="tx1"/>
                </a:solidFill>
                <a:latin typeface="+mn-lt"/>
              </a:rPr>
              <a:t>Vest:	IT -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kompetencer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(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færdigheder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og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dannelse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)</a:t>
            </a:r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7B48438F-2CE8-DB0B-72B7-48B274599A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5574"/>
            <a:ext cx="2981325" cy="1666875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F2098532-554A-BC67-8588-B92A06EE5A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9933" y="5656187"/>
            <a:ext cx="2974554" cy="120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419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E84E3A-0732-7CFC-8425-9C564FBC29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2560" y="329883"/>
            <a:ext cx="9144000" cy="2387600"/>
          </a:xfrm>
        </p:spPr>
        <p:txBody>
          <a:bodyPr/>
          <a:lstStyle/>
          <a:p>
            <a:r>
              <a:rPr lang="da-DK" dirty="0"/>
              <a:t>Studievejledningen</a:t>
            </a:r>
            <a:endParaRPr lang="en-GB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0DD12A9-B40D-8E86-0843-1C99AF784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82277"/>
            <a:ext cx="9144000" cy="2133599"/>
          </a:xfrm>
        </p:spPr>
        <p:txBody>
          <a:bodyPr>
            <a:normAutofit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noProof="0" dirty="0"/>
              <a:t>Teamet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noProof="0" dirty="0"/>
              <a:t>Forventninger til gymnasieeleven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noProof="0" dirty="0"/>
              <a:t>Forældrerollen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noProof="0" dirty="0"/>
              <a:t>Gennemførselsvejledning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dirty="0"/>
              <a:t>SPS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6449126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71A9E8-AC32-4E4F-ABC5-D74D9DDE1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627" y="335985"/>
            <a:ext cx="10763690" cy="1335160"/>
          </a:xfrm>
        </p:spPr>
        <p:txBody>
          <a:bodyPr anchor="t">
            <a:noAutofit/>
          </a:bodyPr>
          <a:lstStyle/>
          <a:p>
            <a:pPr algn="ctr"/>
            <a:r>
              <a:rPr lang="da-DK" sz="6000" b="1" dirty="0"/>
              <a:t>Studievejledningen</a:t>
            </a:r>
            <a:br>
              <a:rPr lang="da-DK" sz="6000" b="1" dirty="0"/>
            </a:br>
            <a:endParaRPr lang="en-US" sz="6000" b="1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490D544-A722-40FE-929B-506F0FDAA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496" y="320317"/>
            <a:ext cx="22905146" cy="445118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a-DK" sz="1800" dirty="0"/>
          </a:p>
          <a:p>
            <a:pPr marL="0" indent="0">
              <a:buNone/>
            </a:pPr>
            <a:endParaRPr lang="da-DK" sz="1800" dirty="0"/>
          </a:p>
          <a:p>
            <a:pPr marL="0" indent="0">
              <a:buNone/>
            </a:pPr>
            <a:endParaRPr lang="da-DK" sz="1800" dirty="0"/>
          </a:p>
          <a:p>
            <a:pPr marL="0" indent="0">
              <a:buNone/>
            </a:pPr>
            <a:endParaRPr lang="da-DK" sz="1800" dirty="0"/>
          </a:p>
          <a:p>
            <a:pPr marL="0" indent="0">
              <a:buNone/>
            </a:pPr>
            <a:r>
              <a:rPr lang="da-DK" sz="1800" dirty="0"/>
              <a:t>		                  	             					 		</a:t>
            </a:r>
          </a:p>
          <a:p>
            <a:pPr marL="0" indent="0">
              <a:buNone/>
            </a:pPr>
            <a:endParaRPr lang="da-DK" sz="1800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758A250A-3428-43C8-AB38-0898BD338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55" y="1541751"/>
            <a:ext cx="1750843" cy="1750843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B4FC3F94-0849-456E-AB8B-FDC054523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9960" y="1552904"/>
            <a:ext cx="1750842" cy="1750842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42FFD17B-BB7C-4F72-BAE3-FF87607742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4759" y="1474180"/>
            <a:ext cx="1829566" cy="1829566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2698778-4F9A-4466-8736-17276966D3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1388" y="1518142"/>
            <a:ext cx="1792734" cy="1792734"/>
          </a:xfrm>
          <a:prstGeom prst="rect">
            <a:avLst/>
          </a:prstGeom>
        </p:spPr>
      </p:pic>
      <p:sp>
        <p:nvSpPr>
          <p:cNvPr id="12" name="Tekstfelt 11">
            <a:extLst>
              <a:ext uri="{FF2B5EF4-FFF2-40B4-BE49-F238E27FC236}">
                <a16:creationId xmlns:a16="http://schemas.microsoft.com/office/drawing/2014/main" id="{66F6958A-7EB1-4E35-9392-2B0C2EFAC02B}"/>
              </a:ext>
            </a:extLst>
          </p:cNvPr>
          <p:cNvSpPr txBox="1"/>
          <p:nvPr/>
        </p:nvSpPr>
        <p:spPr>
          <a:xfrm>
            <a:off x="9440" y="3419079"/>
            <a:ext cx="21774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1" i="0" u="none" strike="noStrike" kern="1200" cap="none" spc="0" normalizeH="0" baseline="0" noProof="0" dirty="0">
                <a:ln>
                  <a:noFill/>
                </a:ln>
                <a:solidFill>
                  <a:srgbClr val="192B38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Jakob Mørk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srgbClr val="192B38"/>
                </a:solidFill>
                <a:effectLst/>
                <a:uLnTx/>
                <a:uFillTx/>
                <a:latin typeface="Roboto Slab"/>
                <a:ea typeface="+mn-ea"/>
                <a:cs typeface="+mn-cs"/>
                <a:hlinkClick r:id="rId7"/>
              </a:rPr>
              <a:t>jmc@college360.dk</a:t>
            </a: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srgbClr val="192B38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192B38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EF296C76-3F47-4C76-A91D-D13B0A45AED9}"/>
              </a:ext>
            </a:extLst>
          </p:cNvPr>
          <p:cNvSpPr txBox="1"/>
          <p:nvPr/>
        </p:nvSpPr>
        <p:spPr>
          <a:xfrm>
            <a:off x="2041440" y="3438405"/>
            <a:ext cx="21774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1" i="0" u="none" strike="noStrike" kern="1200" cap="none" spc="0" normalizeH="0" baseline="0" noProof="0" dirty="0">
                <a:ln>
                  <a:noFill/>
                </a:ln>
                <a:solidFill>
                  <a:srgbClr val="192B38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Birgitte Weinreich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srgbClr val="192B38"/>
                </a:solidFill>
                <a:effectLst/>
                <a:uLnTx/>
                <a:uFillTx/>
                <a:latin typeface="Roboto Slab"/>
                <a:ea typeface="+mn-ea"/>
                <a:cs typeface="+mn-cs"/>
                <a:hlinkClick r:id="rId8"/>
              </a:rPr>
              <a:t>bwe@college360.dk</a:t>
            </a: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srgbClr val="192B38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192B38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FB6E972C-F16D-45D8-93A8-6E10E186D4B4}"/>
              </a:ext>
            </a:extLst>
          </p:cNvPr>
          <p:cNvSpPr txBox="1"/>
          <p:nvPr/>
        </p:nvSpPr>
        <p:spPr>
          <a:xfrm>
            <a:off x="4043471" y="3440159"/>
            <a:ext cx="21774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1" i="0" u="none" strike="noStrike" kern="1200" cap="none" spc="0" normalizeH="0" baseline="0" noProof="0" dirty="0">
                <a:ln>
                  <a:noFill/>
                </a:ln>
                <a:solidFill>
                  <a:srgbClr val="192B38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Maibrit Dirdal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srgbClr val="192B38"/>
                </a:solidFill>
                <a:effectLst/>
                <a:uLnTx/>
                <a:uFillTx/>
                <a:latin typeface="Roboto Slab"/>
                <a:ea typeface="+mn-ea"/>
                <a:cs typeface="+mn-cs"/>
                <a:hlinkClick r:id="rId9"/>
              </a:rPr>
              <a:t>mdir@college360.dk</a:t>
            </a: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srgbClr val="192B38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192B38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A90C0492-9116-43AF-A16A-89F3FC34C223}"/>
              </a:ext>
            </a:extLst>
          </p:cNvPr>
          <p:cNvSpPr txBox="1"/>
          <p:nvPr/>
        </p:nvSpPr>
        <p:spPr>
          <a:xfrm>
            <a:off x="5960188" y="3438405"/>
            <a:ext cx="21774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1" i="0" u="none" strike="noStrike" kern="1200" cap="none" spc="0" normalizeH="0" baseline="0" noProof="0" dirty="0">
                <a:ln>
                  <a:noFill/>
                </a:ln>
                <a:solidFill>
                  <a:srgbClr val="192B38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Johanne Skriver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srgbClr val="192B38"/>
                </a:solidFill>
                <a:effectLst/>
                <a:uLnTx/>
                <a:uFillTx/>
                <a:latin typeface="Roboto Slab"/>
                <a:ea typeface="+mn-ea"/>
                <a:cs typeface="+mn-cs"/>
                <a:hlinkClick r:id="rId10"/>
              </a:rPr>
              <a:t>jsk@college360.dk</a:t>
            </a: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srgbClr val="192B38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192B38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84801C3-B3B4-CB6F-7E5F-1ACBE9635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16" y="1552904"/>
            <a:ext cx="1750842" cy="175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C553C6C-785A-7AC1-AD82-BF5202DB5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8704" y="1541752"/>
            <a:ext cx="1750842" cy="175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kstfelt 17">
            <a:extLst>
              <a:ext uri="{FF2B5EF4-FFF2-40B4-BE49-F238E27FC236}">
                <a16:creationId xmlns:a16="http://schemas.microsoft.com/office/drawing/2014/main" id="{7751E57C-53AF-18D5-AEB6-72AC542A2D55}"/>
              </a:ext>
            </a:extLst>
          </p:cNvPr>
          <p:cNvSpPr txBox="1"/>
          <p:nvPr/>
        </p:nvSpPr>
        <p:spPr>
          <a:xfrm>
            <a:off x="7894650" y="3427253"/>
            <a:ext cx="23822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1" i="0" u="none" strike="noStrike" kern="1200" cap="none" spc="0" normalizeH="0" baseline="0" noProof="0" dirty="0">
                <a:ln>
                  <a:noFill/>
                </a:ln>
                <a:solidFill>
                  <a:srgbClr val="192B38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Nicole Knudsen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srgbClr val="192B38"/>
                </a:solidFill>
                <a:effectLst/>
                <a:uLnTx/>
                <a:uFillTx/>
                <a:latin typeface="Roboto Slab"/>
                <a:ea typeface="+mn-ea"/>
                <a:cs typeface="+mn-cs"/>
                <a:hlinkClick r:id="rId9"/>
              </a:rPr>
              <a:t>nkn@college360.dk</a:t>
            </a: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srgbClr val="192B38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192B38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C17E36A0-59B6-A648-FFE8-A97FBC33CEDA}"/>
              </a:ext>
            </a:extLst>
          </p:cNvPr>
          <p:cNvSpPr txBox="1"/>
          <p:nvPr/>
        </p:nvSpPr>
        <p:spPr>
          <a:xfrm>
            <a:off x="9946213" y="3427253"/>
            <a:ext cx="21774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500" b="1" i="0" u="none" strike="noStrike" kern="1200" cap="none" spc="0" normalizeH="0" baseline="0" noProof="0" dirty="0">
                <a:ln>
                  <a:noFill/>
                </a:ln>
                <a:solidFill>
                  <a:srgbClr val="192B38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Louise Hasselgaard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srgbClr val="192B38"/>
                </a:solidFill>
                <a:effectLst/>
                <a:uLnTx/>
                <a:uFillTx/>
                <a:latin typeface="Roboto Slab"/>
                <a:ea typeface="+mn-ea"/>
                <a:cs typeface="+mn-cs"/>
                <a:hlinkClick r:id="rId9"/>
              </a:rPr>
              <a:t>loh@college360.dk</a:t>
            </a: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srgbClr val="192B38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192B38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70C692CF-1471-42D7-AA59-65AB85591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0255" y="4039275"/>
            <a:ext cx="1937989" cy="193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kstfelt 16">
            <a:extLst>
              <a:ext uri="{FF2B5EF4-FFF2-40B4-BE49-F238E27FC236}">
                <a16:creationId xmlns:a16="http://schemas.microsoft.com/office/drawing/2014/main" id="{CCBA6878-017D-428F-F93E-CA047D2AA00D}"/>
              </a:ext>
            </a:extLst>
          </p:cNvPr>
          <p:cNvSpPr txBox="1"/>
          <p:nvPr/>
        </p:nvSpPr>
        <p:spPr>
          <a:xfrm>
            <a:off x="10061976" y="6051263"/>
            <a:ext cx="197263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1" i="0" u="none" strike="noStrike" kern="1200" cap="none" spc="0" normalizeH="0" baseline="0" noProof="0" dirty="0">
                <a:ln>
                  <a:noFill/>
                </a:ln>
                <a:solidFill>
                  <a:srgbClr val="192B38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Karen Rønstrup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srgbClr val="192B38"/>
                </a:solidFill>
                <a:effectLst/>
                <a:uLnTx/>
                <a:uFillTx/>
                <a:latin typeface="Roboto Slab"/>
                <a:ea typeface="+mn-ea"/>
                <a:cs typeface="+mn-cs"/>
                <a:hlinkClick r:id="rId14"/>
              </a:rPr>
              <a:t>kr@college360.dk</a:t>
            </a: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srgbClr val="192B38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 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15F9C51-BBB0-ACDB-7572-A53B7BE65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184" y="4258250"/>
            <a:ext cx="1719014" cy="171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C19C1933-7A80-6443-C2A0-43558C3A195A}"/>
              </a:ext>
            </a:extLst>
          </p:cNvPr>
          <p:cNvSpPr txBox="1"/>
          <p:nvPr/>
        </p:nvSpPr>
        <p:spPr>
          <a:xfrm>
            <a:off x="7184184" y="6067439"/>
            <a:ext cx="2098964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1" i="0" u="none" strike="noStrike" kern="1200" cap="none" spc="0" normalizeH="0" baseline="0" noProof="0" dirty="0">
                <a:ln>
                  <a:noFill/>
                </a:ln>
                <a:solidFill>
                  <a:srgbClr val="192B38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Mogens Holm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srgbClr val="192B38"/>
                </a:solidFill>
                <a:effectLst/>
                <a:uLnTx/>
                <a:uFillTx/>
                <a:latin typeface="Roboto Slab"/>
                <a:ea typeface="+mn-ea"/>
                <a:cs typeface="+mn-cs"/>
                <a:hlinkClick r:id="rId16"/>
              </a:rPr>
              <a:t>mho@college360.dk</a:t>
            </a:r>
            <a:endParaRPr kumimoji="0" lang="da-DK" sz="1500" b="0" i="0" u="none" strike="noStrike" kern="1200" cap="none" spc="0" normalizeH="0" baseline="0" noProof="0" dirty="0">
              <a:ln>
                <a:noFill/>
              </a:ln>
              <a:solidFill>
                <a:srgbClr val="192B38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861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88AC6490-D2F0-6C03-2DF5-A789715D7059}"/>
              </a:ext>
            </a:extLst>
          </p:cNvPr>
          <p:cNvGraphicFramePr/>
          <p:nvPr/>
        </p:nvGraphicFramePr>
        <p:xfrm>
          <a:off x="1063257" y="180753"/>
          <a:ext cx="10196622" cy="65709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697235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39AD8-7EE7-1134-0BED-18E81A5A9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D86C8659-C258-D55D-8FDA-AA813DEF8B83}"/>
              </a:ext>
            </a:extLst>
          </p:cNvPr>
          <p:cNvGraphicFramePr/>
          <p:nvPr/>
        </p:nvGraphicFramePr>
        <p:xfrm>
          <a:off x="1063257" y="180753"/>
          <a:ext cx="10196622" cy="65709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543429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4661" y="87332"/>
            <a:ext cx="10515600" cy="1325563"/>
          </a:xfrm>
        </p:spPr>
        <p:txBody>
          <a:bodyPr/>
          <a:lstStyle/>
          <a:p>
            <a:r>
              <a:rPr lang="da-DK" b="1" dirty="0"/>
              <a:t>Hvordan støtter vi? 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02156" y="1412895"/>
            <a:ext cx="11211045" cy="41478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100" b="1" dirty="0"/>
              <a:t>Fagligt</a:t>
            </a:r>
            <a:r>
              <a:rPr lang="da-DK" sz="2100" dirty="0"/>
              <a:t>:</a:t>
            </a:r>
          </a:p>
          <a:p>
            <a:pPr lvl="1"/>
            <a:r>
              <a:rPr lang="da-DK" sz="2000" dirty="0"/>
              <a:t>Orientering om studieretning og valgfag</a:t>
            </a:r>
          </a:p>
          <a:p>
            <a:pPr lvl="1"/>
            <a:r>
              <a:rPr lang="da-DK" sz="2000" dirty="0"/>
              <a:t>Studiecafe</a:t>
            </a:r>
          </a:p>
          <a:p>
            <a:pPr lvl="1"/>
            <a:r>
              <a:rPr lang="da-DK" sz="2000" dirty="0"/>
              <a:t>Læsevejleder / matematikvejleder </a:t>
            </a:r>
          </a:p>
          <a:p>
            <a:pPr lvl="1"/>
            <a:r>
              <a:rPr lang="da-DK" sz="2000" dirty="0"/>
              <a:t>Specialpædagogisk støtte (SPS)</a:t>
            </a:r>
          </a:p>
          <a:p>
            <a:pPr lvl="1"/>
            <a:r>
              <a:rPr lang="da-DK" sz="2000" dirty="0"/>
              <a:t>Studiecoach (SPS)</a:t>
            </a:r>
          </a:p>
          <a:p>
            <a:pPr marL="457200" lvl="1" indent="0">
              <a:buNone/>
            </a:pPr>
            <a:endParaRPr lang="da-DK" sz="2200" dirty="0"/>
          </a:p>
          <a:p>
            <a:pPr marL="0" indent="0">
              <a:buNone/>
            </a:pPr>
            <a:r>
              <a:rPr lang="da-DK" sz="2100" b="1" dirty="0"/>
              <a:t>Personligt og socialt</a:t>
            </a:r>
            <a:r>
              <a:rPr lang="da-DK" sz="2100" dirty="0"/>
              <a:t>:</a:t>
            </a:r>
          </a:p>
          <a:p>
            <a:pPr lvl="1"/>
            <a:r>
              <a:rPr lang="da-DK" sz="2000" dirty="0"/>
              <a:t>Samtaler med Studievejleder (tavshedspligt)</a:t>
            </a:r>
          </a:p>
          <a:p>
            <a:pPr lvl="1"/>
            <a:r>
              <a:rPr lang="da-DK" sz="2000" dirty="0"/>
              <a:t>Samtaler med mentor</a:t>
            </a:r>
          </a:p>
          <a:p>
            <a:pPr lvl="1"/>
            <a:r>
              <a:rPr lang="da-DK" sz="2000" dirty="0"/>
              <a:t>Samarbejde med eksterne; f.eks. SSP, rusmiddelcenter, Center for ludomani mv.</a:t>
            </a:r>
          </a:p>
          <a:p>
            <a:pPr lvl="1"/>
            <a:endParaRPr lang="da-DK" sz="2200" dirty="0"/>
          </a:p>
          <a:p>
            <a:pPr marL="0" lvl="1" indent="0">
              <a:buNone/>
            </a:pPr>
            <a:endParaRPr lang="da-DK" dirty="0"/>
          </a:p>
          <a:p>
            <a:pPr marL="457200" lvl="1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7367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76056" y="409514"/>
            <a:ext cx="10515600" cy="1325563"/>
          </a:xfrm>
        </p:spPr>
        <p:txBody>
          <a:bodyPr>
            <a:normAutofit/>
          </a:bodyPr>
          <a:lstStyle/>
          <a:p>
            <a:r>
              <a:rPr lang="da-DK" sz="3600" b="1" dirty="0"/>
              <a:t>Program</a:t>
            </a:r>
            <a:br>
              <a:rPr lang="da-DK" sz="3600" b="1" dirty="0"/>
            </a:br>
            <a:r>
              <a:rPr lang="da-DK" sz="3600" b="1" dirty="0"/>
              <a:t> 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776056" y="1422820"/>
            <a:ext cx="10515600" cy="4691063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endParaRPr lang="da-DK" sz="1800" dirty="0"/>
          </a:p>
          <a:p>
            <a:pPr marL="342900" indent="-342900">
              <a:buFont typeface="+mj-lt"/>
              <a:buAutoNum type="arabicPeriod"/>
            </a:pPr>
            <a:endParaRPr lang="da-DK" sz="1800" dirty="0"/>
          </a:p>
          <a:p>
            <a:pPr marL="342900" indent="-342900">
              <a:buFont typeface="+mj-lt"/>
              <a:buAutoNum type="arabicPeriod"/>
            </a:pPr>
            <a:r>
              <a:rPr lang="da-DK" sz="1800" dirty="0"/>
              <a:t>Velkommen ved Jens Ditlev Hansen, rektor</a:t>
            </a:r>
          </a:p>
          <a:p>
            <a:pPr marL="342900" indent="-342900">
              <a:buFont typeface="+mj-lt"/>
              <a:buAutoNum type="arabicPeriod"/>
            </a:pPr>
            <a:r>
              <a:rPr lang="da-DK" sz="1800" dirty="0"/>
              <a:t>Om Handelsgymnasiet Silkeborg, </a:t>
            </a:r>
          </a:p>
          <a:p>
            <a:pPr marL="342900" indent="-342900">
              <a:buFont typeface="+mj-lt"/>
              <a:buAutoNum type="arabicPeriod"/>
            </a:pPr>
            <a:r>
              <a:rPr lang="da-DK" sz="1800" dirty="0"/>
              <a:t>Introduktionsforløb og elevindflydelse ved Heine Bjerregaard, </a:t>
            </a:r>
            <a:r>
              <a:rPr lang="da-DK" sz="1800" dirty="0" err="1"/>
              <a:t>vicerektor</a:t>
            </a:r>
            <a:r>
              <a:rPr lang="da-DK" sz="1800" dirty="0"/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da-DK" sz="1800" dirty="0"/>
              <a:t>Studiekompas, skema og studietur ved Bente Strange Hansen, uddannelsesleder</a:t>
            </a:r>
          </a:p>
          <a:p>
            <a:pPr marL="342900" indent="-342900">
              <a:buFont typeface="+mj-lt"/>
              <a:buAutoNum type="arabicPeriod"/>
            </a:pPr>
            <a:r>
              <a:rPr lang="da-DK" sz="1800" dirty="0"/>
              <a:t>Fra elev til studerende ved studievejleder og tutorer ved studievejleder Jakob Mørk Christiansen og Maibrit Dirdal</a:t>
            </a:r>
          </a:p>
          <a:p>
            <a:pPr>
              <a:buNone/>
            </a:pPr>
            <a:r>
              <a:rPr lang="da-DK" sz="1800" dirty="0">
                <a:ea typeface="Aptos" panose="020B0004020202020204" pitchFamily="34" charset="0"/>
              </a:rPr>
              <a:t>6.	   Tutorer: </a:t>
            </a:r>
            <a:r>
              <a:rPr lang="da-DK" sz="1800">
                <a:ea typeface="Aptos" panose="020B0004020202020204" pitchFamily="34" charset="0"/>
              </a:rPr>
              <a:t>	</a:t>
            </a:r>
            <a:r>
              <a:rPr lang="da-DK" sz="1800">
                <a:effectLst/>
                <a:ea typeface="Aptos" panose="020B0004020202020204" pitchFamily="34" charset="0"/>
              </a:rPr>
              <a:t>Sofie </a:t>
            </a:r>
            <a:r>
              <a:rPr lang="da-DK" sz="1800" dirty="0">
                <a:effectLst/>
                <a:ea typeface="Aptos" panose="020B0004020202020204" pitchFamily="34" charset="0"/>
              </a:rPr>
              <a:t>Steenbjerg og Sofia Bergstrøm fra 2D</a:t>
            </a:r>
          </a:p>
          <a:p>
            <a:pPr marL="0" indent="0">
              <a:buNone/>
            </a:pPr>
            <a:r>
              <a:rPr lang="da-DK" sz="1800" dirty="0">
                <a:ea typeface="Calibri" panose="020F0502020204030204" pitchFamily="34" charset="0"/>
              </a:rPr>
              <a:t>7.  Afslutning ved </a:t>
            </a:r>
            <a:r>
              <a:rPr lang="da-DK" sz="1800" dirty="0"/>
              <a:t>Bente Strange, uddannelsesleder</a:t>
            </a:r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810E6F1E-8F2B-4D56-A673-CFC1E09FB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0393" y="5288096"/>
            <a:ext cx="4041608" cy="156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2345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493B5F-4DB4-86D7-2426-43A8C2E6F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SPS</a:t>
            </a:r>
            <a:endParaRPr lang="en-GB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0DB7D38-EAD6-CF34-D64D-584773CF81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2800" b="1" dirty="0"/>
              <a:t>Giv os en melding, hvis der er noget vi skal være opmærksomme på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D1416D0A-991E-F2D1-3ECC-ED41C0B42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4850" y="2973175"/>
            <a:ext cx="1792734" cy="1792734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D8358E7D-FCE8-9F40-8EE6-798C13C5B6D4}"/>
              </a:ext>
            </a:extLst>
          </p:cNvPr>
          <p:cNvSpPr txBox="1"/>
          <p:nvPr/>
        </p:nvSpPr>
        <p:spPr>
          <a:xfrm>
            <a:off x="7387834" y="4986424"/>
            <a:ext cx="29753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srgbClr val="192B38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Birgitte Weinreich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192B38"/>
                </a:solidFill>
                <a:effectLst/>
                <a:uLnTx/>
                <a:uFillTx/>
                <a:latin typeface="Roboto Slab"/>
                <a:ea typeface="+mn-ea"/>
                <a:cs typeface="+mn-cs"/>
                <a:hlinkClick r:id="rId4"/>
              </a:rPr>
              <a:t>bwe@college360.dk</a:t>
            </a: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192B38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192B38"/>
                </a:solidFill>
                <a:effectLst/>
                <a:highlight>
                  <a:srgbClr val="FFFF00"/>
                </a:highlight>
                <a:uLnTx/>
                <a:uFillTx/>
                <a:latin typeface="Roboto Slab"/>
                <a:ea typeface="+mn-ea"/>
                <a:cs typeface="+mn-cs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9727603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143B5C25-C78A-776E-7280-C75CFB3C4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277" y="1215760"/>
            <a:ext cx="9507557" cy="5571067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8101946E-76CA-505A-C690-7927B547EDD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429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da-DK" sz="3600" b="1" dirty="0"/>
              <a:t>Studieretninger    - </a:t>
            </a:r>
            <a:r>
              <a:rPr lang="da-DK" sz="1800" b="1" dirty="0"/>
              <a:t>https://www.college360.dk/bliv-elev/hhx/</a:t>
            </a:r>
          </a:p>
        </p:txBody>
      </p:sp>
    </p:spTree>
    <p:extLst>
      <p:ext uri="{BB962C8B-B14F-4D97-AF65-F5344CB8AC3E}">
        <p14:creationId xmlns:p14="http://schemas.microsoft.com/office/powerpoint/2010/main" val="30775897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390ED1-C9F2-4974-B884-D24A4271C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042"/>
            <a:ext cx="10515600" cy="1325563"/>
          </a:xfrm>
        </p:spPr>
        <p:txBody>
          <a:bodyPr/>
          <a:lstStyle/>
          <a:p>
            <a:r>
              <a:rPr lang="da-DK" b="1" dirty="0"/>
              <a:t>Tutorer på HHX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7B9405C-78F7-4AFD-B383-AACD84CFC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8972"/>
            <a:ext cx="10515600" cy="450244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da-DK" b="1" dirty="0"/>
              <a:t>Præsentation af os </a:t>
            </a:r>
            <a:br>
              <a:rPr lang="da-DK" b="1" dirty="0"/>
            </a:br>
            <a:endParaRPr lang="da-DK" b="1" dirty="0"/>
          </a:p>
          <a:p>
            <a:pPr marL="0" indent="0">
              <a:buNone/>
            </a:pPr>
            <a:r>
              <a:rPr lang="da-DK" b="1" dirty="0"/>
              <a:t>Vi er en del af tutorholdet på HHX</a:t>
            </a:r>
          </a:p>
          <a:p>
            <a:pPr lvl="1"/>
            <a:r>
              <a:rPr lang="da-DK" dirty="0"/>
              <a:t>Består af ca. 25 elever på tværs af årgange, som alle gerne vil være med til at give jer en god start på HHX. </a:t>
            </a:r>
          </a:p>
          <a:p>
            <a:pPr lvl="1"/>
            <a:r>
              <a:rPr lang="da-DK" dirty="0"/>
              <a:t>2 tutorer pr. klasse </a:t>
            </a:r>
          </a:p>
          <a:p>
            <a:pPr marL="457200" lvl="1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b="1" dirty="0"/>
              <a:t>Vores rolle </a:t>
            </a:r>
          </a:p>
          <a:p>
            <a:pPr lvl="1"/>
            <a:r>
              <a:rPr lang="da-DK" dirty="0"/>
              <a:t>Med til at sikre den gode opstart på HHX </a:t>
            </a:r>
          </a:p>
          <a:p>
            <a:pPr lvl="1"/>
            <a:r>
              <a:rPr lang="da-DK" dirty="0"/>
              <a:t>Vi er med fra jeres første dag hvor vi mødes her i auditoriet </a:t>
            </a:r>
          </a:p>
          <a:p>
            <a:pPr lvl="1"/>
            <a:r>
              <a:rPr lang="da-DK" dirty="0"/>
              <a:t>Både tutorer i forbindelse med opstart i august, men også i forbindelse med opstart i studieretningsklasserne i november. </a:t>
            </a:r>
          </a:p>
          <a:p>
            <a:pPr lvl="1"/>
            <a:endParaRPr lang="da-DK" dirty="0"/>
          </a:p>
          <a:p>
            <a:pPr marL="0" indent="0">
              <a:buNone/>
            </a:pPr>
            <a:r>
              <a:rPr lang="da-DK" b="1" dirty="0"/>
              <a:t>Eksempler </a:t>
            </a:r>
          </a:p>
          <a:p>
            <a:pPr lvl="1"/>
            <a:r>
              <a:rPr lang="da-DK" dirty="0"/>
              <a:t>Vi deltager i de sociale arrangementer, konkurrencer og diverse ryste-sammen aktiviteter</a:t>
            </a:r>
          </a:p>
          <a:p>
            <a:pPr lvl="1"/>
            <a:r>
              <a:rPr lang="da-DK" dirty="0"/>
              <a:t>Vi er med til at gå forrest, så det bliver en tryg og god første skoledag </a:t>
            </a:r>
          </a:p>
          <a:p>
            <a:pPr lvl="1"/>
            <a:r>
              <a:rPr lang="da-DK" dirty="0"/>
              <a:t>Vi deltager også i introarrangementer i august </a:t>
            </a:r>
          </a:p>
          <a:p>
            <a:pPr lvl="1"/>
            <a:r>
              <a:rPr lang="da-DK" dirty="0"/>
              <a:t>I kan generelt altid tage fat i os, hvis I har spørgsmål mv. </a:t>
            </a:r>
          </a:p>
          <a:p>
            <a:pPr lvl="1"/>
            <a:endParaRPr lang="da-DK" dirty="0"/>
          </a:p>
          <a:p>
            <a:pPr lvl="1"/>
            <a:endParaRPr lang="da-DK" dirty="0"/>
          </a:p>
          <a:p>
            <a:pPr lvl="1"/>
            <a:endParaRPr lang="da-DK" dirty="0"/>
          </a:p>
          <a:p>
            <a:pPr marL="457200" lvl="1" indent="0">
              <a:buNone/>
            </a:pPr>
            <a:endParaRPr lang="da-DK" dirty="0"/>
          </a:p>
          <a:p>
            <a:pPr lvl="1"/>
            <a:endParaRPr lang="da-DK" dirty="0"/>
          </a:p>
          <a:p>
            <a:pPr lvl="1"/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B476CC95-3BC5-4CE6-B697-FAE288D44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7894" y="5289028"/>
            <a:ext cx="2464106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692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3BA810-C89F-4C6A-AA37-201B49EEA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Følg hverdagen på Handelsgymnasiet </a:t>
            </a:r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5DFFF76F-3589-42C9-9DE1-261348F0E9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0138" y="1825625"/>
            <a:ext cx="8091723" cy="4351338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087C821A-7204-4908-BBDC-54E612E17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7854" y="6070294"/>
            <a:ext cx="2024146" cy="78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4101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FE290E-64A6-4C91-A8EB-0B1B6416D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Følg hverdagen på Handelsgymnasiet </a:t>
            </a:r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4E5A51D2-ED56-4265-8E5A-FB2285659B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2144" y="1825625"/>
            <a:ext cx="4963349" cy="4351338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2BBC94DF-F425-4F6A-9C20-C5A5A7348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508" y="1226418"/>
            <a:ext cx="4235991" cy="4144029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AD297E8A-D44F-4C34-ACD1-E94FBE502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34984"/>
            <a:ext cx="4353528" cy="4590661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B91F0E0D-3FD7-4281-990E-0AD2102F03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8511" y="3088433"/>
            <a:ext cx="3774977" cy="3497327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D35AFD72-4E48-40C4-9A2F-DA679868B1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8870" y="6125645"/>
            <a:ext cx="2043130" cy="79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383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2901" y="241009"/>
            <a:ext cx="11630024" cy="1325563"/>
          </a:xfrm>
        </p:spPr>
        <p:txBody>
          <a:bodyPr>
            <a:normAutofit/>
          </a:bodyPr>
          <a:lstStyle/>
          <a:p>
            <a:pPr algn="ctr"/>
            <a:r>
              <a:rPr lang="da-DK" sz="3600" b="1" dirty="0"/>
              <a:t>Velkommen til Handelsgymnasiet – HHX </a:t>
            </a:r>
            <a:endParaRPr lang="da-DK" sz="36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95300" y="1697037"/>
            <a:ext cx="10515600" cy="4775199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da-DK" sz="2200" dirty="0"/>
          </a:p>
          <a:p>
            <a:pPr marL="457200" lvl="1" indent="0">
              <a:buNone/>
            </a:pPr>
            <a:endParaRPr lang="da-DK" sz="2200" dirty="0"/>
          </a:p>
          <a:p>
            <a:pPr lvl="1"/>
            <a:r>
              <a:rPr lang="da-DK" sz="2200" dirty="0"/>
              <a:t>HHX og HTX </a:t>
            </a:r>
          </a:p>
          <a:p>
            <a:pPr lvl="1"/>
            <a:r>
              <a:rPr lang="da-DK" sz="2200" dirty="0"/>
              <a:t>1100 elever - 90 lærere, 7 studievejledere, 1 mentor</a:t>
            </a:r>
          </a:p>
          <a:p>
            <a:pPr lvl="1"/>
            <a:endParaRPr lang="da-DK" sz="2200" dirty="0"/>
          </a:p>
          <a:p>
            <a:pPr lvl="1"/>
            <a:r>
              <a:rPr lang="da-DK" sz="2200" dirty="0"/>
              <a:t>Fagligt fællesskab og trivsel </a:t>
            </a:r>
          </a:p>
          <a:p>
            <a:pPr lvl="1"/>
            <a:r>
              <a:rPr lang="da-DK" sz="2200" dirty="0"/>
              <a:t>Klassen som omdrejningspunkt for fællesskab</a:t>
            </a:r>
          </a:p>
          <a:p>
            <a:pPr lvl="1"/>
            <a:r>
              <a:rPr lang="da-DK" sz="2200" dirty="0"/>
              <a:t>Nye rammer og krav – nye muligheder og tilbud</a:t>
            </a:r>
          </a:p>
          <a:p>
            <a:pPr lvl="1"/>
            <a:r>
              <a:rPr lang="da-DK" sz="2200" dirty="0"/>
              <a:t>Teori og praksis – to sider af samme sag</a:t>
            </a:r>
          </a:p>
          <a:p>
            <a:pPr lvl="1"/>
            <a:endParaRPr lang="da-DK" sz="2200" dirty="0"/>
          </a:p>
          <a:p>
            <a:pPr lvl="1"/>
            <a:endParaRPr lang="da-DK" sz="2200" dirty="0"/>
          </a:p>
          <a:p>
            <a:pPr lvl="1"/>
            <a:endParaRPr lang="da-DK" sz="2400" dirty="0"/>
          </a:p>
          <a:p>
            <a:pPr lvl="1"/>
            <a:endParaRPr lang="da-DK" sz="2200" dirty="0"/>
          </a:p>
          <a:p>
            <a:pPr lvl="1"/>
            <a:endParaRPr lang="da-DK" sz="2200" dirty="0"/>
          </a:p>
          <a:p>
            <a:pPr lvl="1"/>
            <a:endParaRPr lang="da-DK" sz="2200" dirty="0"/>
          </a:p>
          <a:p>
            <a:endParaRPr lang="da-DK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7295">
            <a:off x="7980701" y="2386856"/>
            <a:ext cx="3885032" cy="2520020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8D258EE0-5DE7-4AEB-A128-3413B57AB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9477" y="5370447"/>
            <a:ext cx="3822523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405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2901" y="241009"/>
            <a:ext cx="11630024" cy="1325563"/>
          </a:xfrm>
        </p:spPr>
        <p:txBody>
          <a:bodyPr>
            <a:normAutofit/>
          </a:bodyPr>
          <a:lstStyle/>
          <a:p>
            <a:pPr algn="ctr"/>
            <a:r>
              <a:rPr lang="da-DK" sz="3600" b="1" dirty="0"/>
              <a:t>Partnerskab med private virksomheder</a:t>
            </a:r>
            <a:endParaRPr lang="da-DK" sz="3600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8D258EE0-5DE7-4AEB-A128-3413B57AB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9477" y="5370447"/>
            <a:ext cx="3822523" cy="1487553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74D1068E-A201-4FC0-A8D5-5EA401D38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9885" y="1156478"/>
            <a:ext cx="4365278" cy="5825188"/>
          </a:xfrm>
          <a:prstGeom prst="rect">
            <a:avLst/>
          </a:prstGeom>
        </p:spPr>
      </p:pic>
      <p:sp>
        <p:nvSpPr>
          <p:cNvPr id="9" name="Pladsholder til indhold 8">
            <a:extLst>
              <a:ext uri="{FF2B5EF4-FFF2-40B4-BE49-F238E27FC236}">
                <a16:creationId xmlns:a16="http://schemas.microsoft.com/office/drawing/2014/main" id="{E13596B3-866D-42AD-8A8F-FA446FE98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8246" y="1375795"/>
            <a:ext cx="4105012" cy="3741489"/>
          </a:xfrm>
        </p:spPr>
        <p:txBody>
          <a:bodyPr/>
          <a:lstStyle/>
          <a:p>
            <a:r>
              <a:rPr lang="da-DK" dirty="0"/>
              <a:t>Konkrete opgaver og samarbejde </a:t>
            </a:r>
          </a:p>
          <a:p>
            <a:r>
              <a:rPr lang="da-DK" dirty="0"/>
              <a:t>Flere faglige vinkler </a:t>
            </a:r>
          </a:p>
          <a:p>
            <a:r>
              <a:rPr lang="da-DK" dirty="0"/>
              <a:t>Erhvervsforståelse</a:t>
            </a:r>
          </a:p>
          <a:p>
            <a:r>
              <a:rPr lang="da-DK" dirty="0"/>
              <a:t>Opretholder HHX-fokus motivation over alle tre år</a:t>
            </a:r>
          </a:p>
        </p:txBody>
      </p:sp>
    </p:spTree>
    <p:extLst>
      <p:ext uri="{BB962C8B-B14F-4D97-AF65-F5344CB8AC3E}">
        <p14:creationId xmlns:p14="http://schemas.microsoft.com/office/powerpoint/2010/main" val="2606479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2901" y="241009"/>
            <a:ext cx="11630024" cy="1325563"/>
          </a:xfrm>
        </p:spPr>
        <p:txBody>
          <a:bodyPr>
            <a:normAutofit/>
          </a:bodyPr>
          <a:lstStyle/>
          <a:p>
            <a:pPr algn="ctr"/>
            <a:r>
              <a:rPr lang="da-DK" sz="3600" b="1" dirty="0"/>
              <a:t>Iværksætteri </a:t>
            </a:r>
            <a:endParaRPr lang="da-DK" sz="3600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8D258EE0-5DE7-4AEB-A128-3413B57AB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9477" y="5370447"/>
            <a:ext cx="3822523" cy="1487553"/>
          </a:xfrm>
          <a:prstGeom prst="rect">
            <a:avLst/>
          </a:prstGeom>
        </p:spPr>
      </p:pic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845129F1-7E79-4983-AAE8-1CB922DDE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9535" y="1623458"/>
            <a:ext cx="4280496" cy="4351338"/>
          </a:xfrm>
        </p:spPr>
        <p:txBody>
          <a:bodyPr>
            <a:normAutofit/>
          </a:bodyPr>
          <a:lstStyle/>
          <a:p>
            <a:r>
              <a:rPr lang="da-DK" dirty="0"/>
              <a:t>Sparring om opstart af egen virksomhed</a:t>
            </a:r>
          </a:p>
          <a:p>
            <a:r>
              <a:rPr lang="da-DK" dirty="0"/>
              <a:t>Samarbejde med Silkeborg Business </a:t>
            </a:r>
          </a:p>
          <a:p>
            <a:r>
              <a:rPr lang="da-DK" dirty="0"/>
              <a:t>G-kraft -&gt; CVR </a:t>
            </a:r>
          </a:p>
          <a:p>
            <a:endParaRPr lang="da-DK" dirty="0"/>
          </a:p>
          <a:p>
            <a:endParaRPr lang="da-DK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450EDE58-A9B0-4048-A3E6-140E776759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5640" y="1561701"/>
            <a:ext cx="4328535" cy="447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046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664656" y="1250391"/>
            <a:ext cx="2860322" cy="3993972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b="1" dirty="0">
                <a:latin typeface="+mn-lt"/>
              </a:rPr>
              <a:t>Ukendte fag:</a:t>
            </a:r>
          </a:p>
          <a:p>
            <a:pPr marL="0" indent="0">
              <a:buNone/>
            </a:pPr>
            <a:r>
              <a:rPr lang="da-DK" dirty="0">
                <a:latin typeface="+mn-lt"/>
              </a:rPr>
              <a:t>Virksomhedsøkonomi</a:t>
            </a:r>
          </a:p>
          <a:p>
            <a:pPr marL="0" indent="0">
              <a:buNone/>
            </a:pPr>
            <a:r>
              <a:rPr lang="da-DK" dirty="0">
                <a:latin typeface="+mn-lt"/>
              </a:rPr>
              <a:t>Afsætning</a:t>
            </a:r>
          </a:p>
          <a:p>
            <a:pPr marL="0" indent="0">
              <a:buNone/>
            </a:pPr>
            <a:r>
              <a:rPr lang="da-DK" dirty="0">
                <a:latin typeface="+mn-lt"/>
              </a:rPr>
              <a:t>International økonomi</a:t>
            </a:r>
          </a:p>
          <a:p>
            <a:pPr marL="0" indent="0">
              <a:buNone/>
            </a:pPr>
            <a:r>
              <a:rPr lang="da-DK" dirty="0">
                <a:latin typeface="+mn-lt"/>
              </a:rPr>
              <a:t>Erhvervsjura</a:t>
            </a:r>
          </a:p>
          <a:p>
            <a:pPr marL="0" indent="0">
              <a:buNone/>
            </a:pPr>
            <a:r>
              <a:rPr lang="da-DK" b="1" dirty="0">
                <a:latin typeface="+mn-lt"/>
              </a:rPr>
              <a:t>Informatik</a:t>
            </a:r>
          </a:p>
        </p:txBody>
      </p:sp>
      <p:sp>
        <p:nvSpPr>
          <p:cNvPr id="4" name="Pladsholder til indhold 2"/>
          <p:cNvSpPr txBox="1">
            <a:spLocks/>
          </p:cNvSpPr>
          <p:nvPr/>
        </p:nvSpPr>
        <p:spPr>
          <a:xfrm>
            <a:off x="476956" y="1242277"/>
            <a:ext cx="2841977" cy="400208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00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0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b="1" dirty="0">
                <a:latin typeface="+mn-lt"/>
              </a:rPr>
              <a:t>Kendte fag: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dirty="0">
                <a:latin typeface="+mn-lt"/>
              </a:rPr>
              <a:t>Dansk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dirty="0">
                <a:latin typeface="+mn-lt"/>
              </a:rPr>
              <a:t>Engelsk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dirty="0">
                <a:latin typeface="+mn-lt"/>
              </a:rPr>
              <a:t>Tysk / Fransk / Spansk</a:t>
            </a:r>
          </a:p>
          <a:p>
            <a:pPr marL="0" indent="0">
              <a:buNone/>
            </a:pPr>
            <a:r>
              <a:rPr lang="da-DK" dirty="0">
                <a:latin typeface="+mn-lt"/>
              </a:rPr>
              <a:t>Historie</a:t>
            </a:r>
          </a:p>
          <a:p>
            <a:pPr marL="0" indent="0">
              <a:buNone/>
            </a:pPr>
            <a:r>
              <a:rPr lang="da-DK" b="1" dirty="0">
                <a:latin typeface="+mn-lt"/>
              </a:rPr>
              <a:t>Samfundsfag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dirty="0">
                <a:latin typeface="+mn-lt"/>
              </a:rPr>
              <a:t>Matematik</a:t>
            </a:r>
          </a:p>
        </p:txBody>
      </p:sp>
      <p:sp>
        <p:nvSpPr>
          <p:cNvPr id="6" name="Pladsholder til indhold 2"/>
          <p:cNvSpPr txBox="1">
            <a:spLocks/>
          </p:cNvSpPr>
          <p:nvPr/>
        </p:nvSpPr>
        <p:spPr>
          <a:xfrm>
            <a:off x="6870701" y="1242277"/>
            <a:ext cx="3526366" cy="399397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00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0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b="1" dirty="0">
                <a:latin typeface="+mn-lt"/>
              </a:rPr>
              <a:t>Kendte/ukendte fag: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dirty="0">
                <a:latin typeface="+mn-lt"/>
              </a:rPr>
              <a:t>Idræt</a:t>
            </a:r>
          </a:p>
          <a:p>
            <a:pPr marL="0" lvl="0" indent="0">
              <a:buNone/>
            </a:pPr>
            <a:r>
              <a:rPr lang="da-DK" dirty="0">
                <a:latin typeface="+mn-lt"/>
              </a:rPr>
              <a:t>Psykologi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dirty="0">
                <a:latin typeface="+mn-lt"/>
              </a:rPr>
              <a:t>Innovation</a:t>
            </a:r>
          </a:p>
          <a:p>
            <a:pPr marL="0" indent="0">
              <a:buNone/>
            </a:pPr>
            <a:r>
              <a:rPr lang="da-DK" dirty="0">
                <a:latin typeface="+mn-lt"/>
              </a:rPr>
              <a:t>Organisation</a:t>
            </a:r>
          </a:p>
          <a:p>
            <a:pPr marL="0" indent="0">
              <a:buNone/>
            </a:pPr>
            <a:r>
              <a:rPr lang="da-DK" dirty="0">
                <a:latin typeface="+mn-lt"/>
              </a:rPr>
              <a:t>Finansiering</a:t>
            </a:r>
          </a:p>
          <a:p>
            <a:pPr marL="0" indent="0">
              <a:buNone/>
            </a:pPr>
            <a:r>
              <a:rPr lang="da-DK" dirty="0">
                <a:latin typeface="+mn-lt"/>
              </a:rPr>
              <a:t>Kulturforståelse</a:t>
            </a:r>
          </a:p>
          <a:p>
            <a:pPr marL="0" lvl="0" indent="0">
              <a:buNone/>
            </a:pPr>
            <a:r>
              <a:rPr lang="da-DK" dirty="0">
                <a:latin typeface="+mn-lt"/>
                <a:sym typeface="Wingdings" pitchFamily="2" charset="2"/>
              </a:rPr>
              <a:t>Markedskommunikation</a:t>
            </a:r>
            <a:endParaRPr lang="da-DK" dirty="0">
              <a:latin typeface="+mn-lt"/>
            </a:endParaRPr>
          </a:p>
          <a:p>
            <a:pPr marL="0" indent="0">
              <a:buNone/>
            </a:pPr>
            <a:endParaRPr lang="da-DK" dirty="0">
              <a:latin typeface="+mn-lt"/>
            </a:endParaRPr>
          </a:p>
        </p:txBody>
      </p:sp>
      <p:sp>
        <p:nvSpPr>
          <p:cNvPr id="7" name="Tekstfelt 6"/>
          <p:cNvSpPr txBox="1"/>
          <p:nvPr/>
        </p:nvSpPr>
        <p:spPr>
          <a:xfrm>
            <a:off x="476956" y="579495"/>
            <a:ext cx="6048022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da-DK" sz="2000" b="1" dirty="0"/>
              <a:t>OBLIGATORISKE FAG – FÆLLES FOR ALLE:</a:t>
            </a:r>
          </a:p>
        </p:txBody>
      </p:sp>
      <p:sp>
        <p:nvSpPr>
          <p:cNvPr id="8" name="Tekstfelt 7"/>
          <p:cNvSpPr txBox="1"/>
          <p:nvPr/>
        </p:nvSpPr>
        <p:spPr>
          <a:xfrm>
            <a:off x="6886222" y="579495"/>
            <a:ext cx="3510845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da-DK" sz="2000" b="1" dirty="0"/>
              <a:t>VALGFAG (FX):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23473433-E933-4F94-B9D7-F8592FB11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0816" y="5370447"/>
            <a:ext cx="3822523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806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Introduktionsforløbet i 1.G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idx="1"/>
          </p:nvPr>
        </p:nvSpPr>
        <p:spPr>
          <a:xfrm>
            <a:off x="838200" y="1392382"/>
            <a:ext cx="10515600" cy="47845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b="1" dirty="0"/>
              <a:t>Første skoledag, mandag d. 11. august</a:t>
            </a:r>
            <a:r>
              <a:rPr lang="da-DK" dirty="0"/>
              <a:t>.         </a:t>
            </a:r>
          </a:p>
          <a:p>
            <a:pPr marL="0" indent="0">
              <a:buNone/>
            </a:pPr>
            <a:r>
              <a:rPr lang="da-DK" dirty="0"/>
              <a:t>Mødested: Auditorium kl. 9.30 og kl. 10.30</a:t>
            </a:r>
          </a:p>
          <a:p>
            <a:pPr marL="0" indent="0">
              <a:buNone/>
            </a:pPr>
            <a:r>
              <a:rPr lang="da-DK" dirty="0"/>
              <a:t>Program: </a:t>
            </a:r>
          </a:p>
          <a:p>
            <a:r>
              <a:rPr lang="da-DK" dirty="0"/>
              <a:t>Fælles velkomst</a:t>
            </a:r>
          </a:p>
          <a:p>
            <a:r>
              <a:rPr lang="da-DK" dirty="0"/>
              <a:t>Herefter går eleverne ud i klasserne sammen med deres kontaktlærere og tutorer</a:t>
            </a:r>
          </a:p>
          <a:p>
            <a:r>
              <a:rPr lang="da-DK" dirty="0"/>
              <a:t>Ryste-sammen-aktiviteter, intro til IT</a:t>
            </a:r>
          </a:p>
          <a:p>
            <a:r>
              <a:rPr lang="da-DK" dirty="0"/>
              <a:t>Etablering af makkerskabsgrupper og navnelege</a:t>
            </a:r>
          </a:p>
          <a:p>
            <a:r>
              <a:rPr lang="da-DK" dirty="0"/>
              <a:t>Praktiske informationer, rundvisning, skemaer m.m.</a:t>
            </a:r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Flere introaktiviteter i de første 3 måneder</a:t>
            </a:r>
          </a:p>
          <a:p>
            <a:endParaRPr lang="da-DK" dirty="0"/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4755" y="1464974"/>
            <a:ext cx="2079045" cy="1252971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DA178385-5F4D-456C-947A-5D07BD8A4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4415" y="5309478"/>
            <a:ext cx="3219724" cy="125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337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5133F-43DD-4A02-9EDF-5E6261E72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4795164" cy="1325563"/>
          </a:xfrm>
        </p:spPr>
        <p:txBody>
          <a:bodyPr>
            <a:normAutofit/>
          </a:bodyPr>
          <a:lstStyle/>
          <a:p>
            <a:r>
              <a:rPr lang="da-DK" dirty="0"/>
              <a:t>Elevindflydelse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F0072AA-A5B7-4FE4-8E01-99BBE349A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79516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i="1" dirty="0">
                <a:sym typeface="Wingdings" pitchFamily="2" charset="2"/>
              </a:rPr>
              <a:t>Få indflydelse på din hverdag, og lad din stemme blive hørt!</a:t>
            </a:r>
          </a:p>
          <a:p>
            <a:pPr>
              <a:buFont typeface="Wingdings" pitchFamily="2" charset="2"/>
              <a:buChar char="à"/>
            </a:pPr>
            <a:endParaRPr lang="da-DK" i="1" dirty="0">
              <a:sym typeface="Wingdings" pitchFamily="2" charset="2"/>
            </a:endParaRPr>
          </a:p>
          <a:p>
            <a:pPr>
              <a:buFont typeface="Wingdings" pitchFamily="2" charset="2"/>
              <a:buChar char="à"/>
            </a:pPr>
            <a:r>
              <a:rPr lang="da-DK" i="1" dirty="0">
                <a:sym typeface="Wingdings" pitchFamily="2" charset="2"/>
              </a:rPr>
              <a:t>Ambassadør</a:t>
            </a:r>
          </a:p>
          <a:p>
            <a:pPr>
              <a:buFont typeface="Wingdings" pitchFamily="2" charset="2"/>
              <a:buChar char="à"/>
            </a:pPr>
            <a:r>
              <a:rPr lang="da-DK" i="1" dirty="0">
                <a:sym typeface="Wingdings" pitchFamily="2" charset="2"/>
              </a:rPr>
              <a:t>Tutor</a:t>
            </a:r>
          </a:p>
          <a:p>
            <a:pPr>
              <a:buFont typeface="Wingdings" pitchFamily="2" charset="2"/>
              <a:buChar char="à"/>
            </a:pPr>
            <a:r>
              <a:rPr lang="da-DK" i="1" dirty="0">
                <a:sym typeface="Wingdings" pitchFamily="2" charset="2"/>
              </a:rPr>
              <a:t>Eventudvalget</a:t>
            </a:r>
          </a:p>
          <a:p>
            <a:pPr>
              <a:buFont typeface="Wingdings" pitchFamily="2" charset="2"/>
              <a:buChar char="à"/>
            </a:pPr>
            <a:r>
              <a:rPr lang="da-DK" i="1" dirty="0">
                <a:sym typeface="Wingdings" pitchFamily="2" charset="2"/>
              </a:rPr>
              <a:t>Elevrådet</a:t>
            </a:r>
          </a:p>
          <a:p>
            <a:pPr marL="0" indent="0">
              <a:buNone/>
            </a:pPr>
            <a:endParaRPr lang="da-DK" i="1" dirty="0">
              <a:sym typeface="Wingdings" pitchFamily="2" charset="2"/>
            </a:endParaRPr>
          </a:p>
        </p:txBody>
      </p:sp>
      <p:pic>
        <p:nvPicPr>
          <p:cNvPr id="10" name="Billede 9" descr="Et billede, der indeholder tekst, bygning, udendørs, vej&#10;&#10;Automatisk genereret beskrivelse">
            <a:extLst>
              <a:ext uri="{FF2B5EF4-FFF2-40B4-BE49-F238E27FC236}">
                <a16:creationId xmlns:a16="http://schemas.microsoft.com/office/drawing/2014/main" id="{6A465F0C-56E8-4F94-3DA9-628F9D6C87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5" r="1" b="1"/>
          <a:stretch/>
        </p:blipFill>
        <p:spPr>
          <a:xfrm>
            <a:off x="4830619" y="2133600"/>
            <a:ext cx="5372202" cy="4742873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</p:spPr>
      </p:pic>
      <p:pic>
        <p:nvPicPr>
          <p:cNvPr id="6" name="Billede 5" descr="Et billede, der indeholder tekst&#10;&#10;Automatisk genereret beskrivelse">
            <a:extLst>
              <a:ext uri="{FF2B5EF4-FFF2-40B4-BE49-F238E27FC236}">
                <a16:creationId xmlns:a16="http://schemas.microsoft.com/office/drawing/2014/main" id="{EA41ECE3-5CBF-B1C8-8A45-866635D9EE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2" r="27785" b="-5"/>
          <a:stretch/>
        </p:blipFill>
        <p:spPr>
          <a:xfrm>
            <a:off x="9523005" y="10"/>
            <a:ext cx="2668994" cy="3864758"/>
          </a:xfrm>
          <a:custGeom>
            <a:avLst/>
            <a:gdLst/>
            <a:ahLst/>
            <a:cxnLst/>
            <a:rect l="l" t="t" r="r" b="b"/>
            <a:pathLst>
              <a:path w="2668994" h="3864768">
                <a:moveTo>
                  <a:pt x="1215406" y="0"/>
                </a:moveTo>
                <a:lnTo>
                  <a:pt x="2668994" y="0"/>
                </a:lnTo>
                <a:lnTo>
                  <a:pt x="2668994" y="3754247"/>
                </a:lnTo>
                <a:lnTo>
                  <a:pt x="2614574" y="3774165"/>
                </a:lnTo>
                <a:cubicBezTo>
                  <a:pt x="2425260" y="3833048"/>
                  <a:pt x="2223979" y="3864768"/>
                  <a:pt x="2015289" y="3864768"/>
                </a:cubicBezTo>
                <a:cubicBezTo>
                  <a:pt x="902276" y="3864768"/>
                  <a:pt x="0" y="2962492"/>
                  <a:pt x="0" y="1849479"/>
                </a:cubicBezTo>
                <a:cubicBezTo>
                  <a:pt x="0" y="1084283"/>
                  <a:pt x="426467" y="418692"/>
                  <a:pt x="1054683" y="77425"/>
                </a:cubicBezTo>
                <a:close/>
              </a:path>
            </a:pathLst>
          </a:custGeom>
        </p:spPr>
      </p:pic>
      <p:pic>
        <p:nvPicPr>
          <p:cNvPr id="8" name="Billede 7" descr="Et billede, der indeholder gulv, indendørs, person, stående&#10;&#10;Automatisk genereret beskrivelse">
            <a:extLst>
              <a:ext uri="{FF2B5EF4-FFF2-40B4-BE49-F238E27FC236}">
                <a16:creationId xmlns:a16="http://schemas.microsoft.com/office/drawing/2014/main" id="{52880D1D-2A54-89AD-352B-5E8230C87D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30" b="3"/>
          <a:stretch/>
        </p:blipFill>
        <p:spPr>
          <a:xfrm>
            <a:off x="10404210" y="4001294"/>
            <a:ext cx="1787791" cy="2856706"/>
          </a:xfrm>
          <a:custGeom>
            <a:avLst/>
            <a:gdLst/>
            <a:ahLst/>
            <a:cxnLst/>
            <a:rect l="l" t="t" r="r" b="b"/>
            <a:pathLst>
              <a:path w="1787791" h="2856706">
                <a:moveTo>
                  <a:pt x="1531941" y="0"/>
                </a:moveTo>
                <a:cubicBezTo>
                  <a:pt x="1584820" y="0"/>
                  <a:pt x="1637074" y="2679"/>
                  <a:pt x="1688573" y="7909"/>
                </a:cubicBezTo>
                <a:lnTo>
                  <a:pt x="1787791" y="23052"/>
                </a:lnTo>
                <a:lnTo>
                  <a:pt x="1787791" y="2856706"/>
                </a:lnTo>
                <a:lnTo>
                  <a:pt x="765053" y="2856706"/>
                </a:lnTo>
                <a:lnTo>
                  <a:pt x="675418" y="2802252"/>
                </a:lnTo>
                <a:cubicBezTo>
                  <a:pt x="267919" y="2526951"/>
                  <a:pt x="0" y="2060735"/>
                  <a:pt x="0" y="1531942"/>
                </a:cubicBezTo>
                <a:cubicBezTo>
                  <a:pt x="0" y="685873"/>
                  <a:pt x="685873" y="0"/>
                  <a:pt x="1531941" y="0"/>
                </a:cubicBezTo>
                <a:close/>
              </a:path>
            </a:pathLst>
          </a:cu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BDFE03AC-E531-4FE2-A37B-20CB95741E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367" y="5370447"/>
            <a:ext cx="3822523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967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5133F-43DD-4A02-9EDF-5E6261E72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018" y="345810"/>
            <a:ext cx="6015224" cy="1325563"/>
          </a:xfrm>
        </p:spPr>
        <p:txBody>
          <a:bodyPr>
            <a:normAutofit/>
          </a:bodyPr>
          <a:lstStyle/>
          <a:p>
            <a:r>
              <a:rPr lang="da-DK" sz="2800" dirty="0"/>
              <a:t>Sociale aktiviteter på skoleniveau</a:t>
            </a:r>
            <a:r>
              <a:rPr lang="da-DK" sz="2800" b="1" dirty="0"/>
              <a:t>: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F0072AA-A5B7-4FE4-8E01-99BBE349A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65" y="1487055"/>
            <a:ext cx="5454696" cy="4671435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à"/>
            </a:pPr>
            <a:r>
              <a:rPr lang="da-DK" i="1" dirty="0">
                <a:sym typeface="Wingdings" pitchFamily="2" charset="2"/>
              </a:rPr>
              <a:t>HHX og HTX Silkeborg på tur!</a:t>
            </a:r>
          </a:p>
          <a:p>
            <a:pPr>
              <a:buFont typeface="Wingdings" pitchFamily="2" charset="2"/>
              <a:buChar char="à"/>
            </a:pPr>
            <a:r>
              <a:rPr lang="da-DK" i="1" dirty="0">
                <a:sym typeface="Wingdings" pitchFamily="2" charset="2"/>
              </a:rPr>
              <a:t>DM i håndbold for handelsgymnasier for piger og drenge</a:t>
            </a:r>
          </a:p>
          <a:p>
            <a:pPr>
              <a:buFont typeface="Wingdings" pitchFamily="2" charset="2"/>
              <a:buChar char="à"/>
            </a:pPr>
            <a:r>
              <a:rPr lang="da-DK" i="1" dirty="0">
                <a:sym typeface="Wingdings" pitchFamily="2" charset="2"/>
              </a:rPr>
              <a:t>Gymnasieskolernes fodboldturnering for piger og drenge</a:t>
            </a:r>
          </a:p>
          <a:p>
            <a:pPr>
              <a:buFont typeface="Wingdings" pitchFamily="2" charset="2"/>
              <a:buChar char="à"/>
            </a:pPr>
            <a:r>
              <a:rPr lang="da-DK" i="1" dirty="0">
                <a:sym typeface="Wingdings" pitchFamily="2" charset="2"/>
              </a:rPr>
              <a:t>Fælles idrætsdag</a:t>
            </a:r>
          </a:p>
          <a:p>
            <a:pPr>
              <a:buFont typeface="Wingdings" pitchFamily="2" charset="2"/>
              <a:buChar char="à"/>
            </a:pPr>
            <a:r>
              <a:rPr lang="da-DK" i="1" dirty="0">
                <a:sym typeface="Wingdings" pitchFamily="2" charset="2"/>
              </a:rPr>
              <a:t>Fredagsaktiviteter (Fredagsbingo, musikquiz, Dagens Mand/Kvinde etc.)</a:t>
            </a:r>
          </a:p>
          <a:p>
            <a:pPr>
              <a:buFont typeface="Wingdings" pitchFamily="2" charset="2"/>
              <a:buChar char="à"/>
            </a:pPr>
            <a:r>
              <a:rPr lang="da-DK" i="1" dirty="0">
                <a:sym typeface="Wingdings" pitchFamily="2" charset="2"/>
              </a:rPr>
              <a:t>LAN aktivitet HHX/HTX</a:t>
            </a:r>
          </a:p>
          <a:p>
            <a:pPr>
              <a:buFont typeface="Wingdings" pitchFamily="2" charset="2"/>
              <a:buChar char="à"/>
            </a:pPr>
            <a:r>
              <a:rPr lang="da-DK" i="1" dirty="0">
                <a:sym typeface="Wingdings" pitchFamily="2" charset="2"/>
              </a:rPr>
              <a:t>Årgangsfest for 1.G</a:t>
            </a:r>
          </a:p>
          <a:p>
            <a:pPr>
              <a:buFont typeface="Wingdings" pitchFamily="2" charset="2"/>
              <a:buChar char="à"/>
            </a:pPr>
            <a:r>
              <a:rPr lang="da-DK" i="1" dirty="0">
                <a:sym typeface="Wingdings" pitchFamily="2" charset="2"/>
              </a:rPr>
              <a:t>To større fællesfester </a:t>
            </a:r>
          </a:p>
          <a:p>
            <a:pPr>
              <a:buFont typeface="Wingdings" pitchFamily="2" charset="2"/>
              <a:buChar char="à"/>
            </a:pPr>
            <a:endParaRPr lang="da-DK" i="1" dirty="0">
              <a:sym typeface="Wingdings" pitchFamily="2" charset="2"/>
            </a:endParaRPr>
          </a:p>
          <a:p>
            <a:pPr>
              <a:buFont typeface="Wingdings" pitchFamily="2" charset="2"/>
              <a:buChar char="à"/>
            </a:pPr>
            <a:endParaRPr lang="da-DK" i="1" dirty="0">
              <a:sym typeface="Wingdings" pitchFamily="2" charset="2"/>
            </a:endParaRP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A3718AB8-B9A9-4EDB-9D69-9B6A6A46F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095" y="5967938"/>
            <a:ext cx="3822523" cy="890062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6C54A9BD-B61F-440A-AE78-2987EB78A7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42" y="221674"/>
            <a:ext cx="6019758" cy="663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26948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llege360_PowerPoint.1.0.pptx" id="{C9034C97-FFFA-46CB-8EA3-DA13DD2C16A0}" vid="{6E7CF226-3B19-4B83-936B-3654E5C2A0E5}"/>
    </a:ext>
  </a:extLst>
</a:theme>
</file>

<file path=ppt/theme/theme4.xml><?xml version="1.0" encoding="utf-8"?>
<a:theme xmlns:a="http://schemas.openxmlformats.org/drawingml/2006/main" name="4_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tudiekompas Skabelon (002)  -  Skrivebeskyttet" id="{BCB1195B-33A1-43D5-99E0-A7D435ED435C}" vid="{BA425111-57E4-47F2-869C-8738FB3489CB}"/>
    </a:ext>
  </a:extLst>
</a:theme>
</file>

<file path=ppt/theme/theme5.xml><?xml version="1.0" encoding="utf-8"?>
<a:theme xmlns:a="http://schemas.openxmlformats.org/drawingml/2006/main" name="3_Office-tema">
  <a:themeElements>
    <a:clrScheme name="College360">
      <a:dk1>
        <a:srgbClr val="192B38"/>
      </a:dk1>
      <a:lt1>
        <a:sysClr val="window" lastClr="FFFFFF"/>
      </a:lt1>
      <a:dk2>
        <a:srgbClr val="4C190E"/>
      </a:dk2>
      <a:lt2>
        <a:srgbClr val="E4E1CD"/>
      </a:lt2>
      <a:accent1>
        <a:srgbClr val="DA5713"/>
      </a:accent1>
      <a:accent2>
        <a:srgbClr val="FAB200"/>
      </a:accent2>
      <a:accent3>
        <a:srgbClr val="E4E1CD"/>
      </a:accent3>
      <a:accent4>
        <a:srgbClr val="7F1621"/>
      </a:accent4>
      <a:accent5>
        <a:srgbClr val="3691BF"/>
      </a:accent5>
      <a:accent6>
        <a:srgbClr val="1B242D"/>
      </a:accent6>
      <a:hlink>
        <a:srgbClr val="DA5713"/>
      </a:hlink>
      <a:folHlink>
        <a:srgbClr val="7F1621"/>
      </a:folHlink>
    </a:clrScheme>
    <a:fontScheme name="College360">
      <a:majorFont>
        <a:latin typeface="Oswald"/>
        <a:ea typeface=""/>
        <a:cs typeface=""/>
      </a:majorFont>
      <a:minorFont>
        <a:latin typeface="Roboto Slab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skabelon Handelsgymnasiet.potx" id="{058BFE93-3C68-43FF-B598-68FF80782F2B}" vid="{DA424DA5-9E14-472A-BBCD-901E5AD7CC3F}"/>
    </a:ext>
  </a:extLst>
</a:theme>
</file>

<file path=ppt/theme/theme6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9C945D7B1CC3948BE4C7379E8E43403" ma:contentTypeVersion="26" ma:contentTypeDescription="Opret et nyt dokument." ma:contentTypeScope="" ma:versionID="7879c51fd4878f3e785f86c0f7291b87">
  <xsd:schema xmlns:xsd="http://www.w3.org/2001/XMLSchema" xmlns:xs="http://www.w3.org/2001/XMLSchema" xmlns:p="http://schemas.microsoft.com/office/2006/metadata/properties" xmlns:ns3="8af0cfe9-b236-4d6f-baf9-70dc86f7abe5" xmlns:ns4="bdbbd641-c289-4bac-8e83-8f400cdbad43" targetNamespace="http://schemas.microsoft.com/office/2006/metadata/properties" ma:root="true" ma:fieldsID="3b9a01445f1da866d61e8d11453e13f9" ns3:_="" ns4:_="">
    <xsd:import namespace="8af0cfe9-b236-4d6f-baf9-70dc86f7abe5"/>
    <xsd:import namespace="bdbbd641-c289-4bac-8e83-8f400cdbad43"/>
    <xsd:element name="properties">
      <xsd:complexType>
        <xsd:sequence>
          <xsd:element name="documentManagement">
            <xsd:complexType>
              <xsd:all>
                <xsd:element ref="ns3:NotebookType" minOccurs="0"/>
                <xsd:element ref="ns3:FolderType" minOccurs="0"/>
                <xsd:element ref="ns3:Owner" minOccurs="0"/>
                <xsd:element ref="ns3:DefaultSectionNames" minOccurs="0"/>
                <xsd:element ref="ns3:Templates" minOccurs="0"/>
                <xsd:element ref="ns3:CultureName" minOccurs="0"/>
                <xsd:element ref="ns3:AppVersion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Metadata" minOccurs="0"/>
                <xsd:element ref="ns3:MediaServiceFastMetadata" minOccurs="0"/>
                <xsd:element ref="ns3:TeamsChannelId" minOccurs="0"/>
                <xsd:element ref="ns3:Math_Settings" minOccurs="0"/>
                <xsd:element ref="ns3:Distribution_Groups" minOccurs="0"/>
                <xsd:element ref="ns3:LMS_Mappings" minOccurs="0"/>
                <xsd:element ref="ns3:IsNotebookLocked" minOccurs="0"/>
                <xsd:element ref="ns3:Teams_Channel_Section_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f0cfe9-b236-4d6f-baf9-70dc86f7abe5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Owner" ma:index="10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1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2" nillable="true" ma:displayName="Templates" ma:internalName="Templates">
      <xsd:simpleType>
        <xsd:restriction base="dms:Note">
          <xsd:maxLength value="255"/>
        </xsd:restriction>
      </xsd:simpleType>
    </xsd:element>
    <xsd:element name="CultureName" ma:index="13" nillable="true" ma:displayName="Culture Name" ma:internalName="CultureName">
      <xsd:simpleType>
        <xsd:restriction base="dms:Text"/>
      </xsd:simpleType>
    </xsd:element>
    <xsd:element name="AppVersion" ma:index="14" nillable="true" ma:displayName="App Version" ma:internalName="AppVersion">
      <xsd:simpleType>
        <xsd:restriction base="dms:Text"/>
      </xsd:simpleType>
    </xsd:element>
    <xsd:element name="Teachers" ma:index="15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6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7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18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19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0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1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2" nillable="true" ma:displayName="Is Collaboration Space Locked" ma:internalName="Is_Collaboration_Space_Locked">
      <xsd:simpleType>
        <xsd:restriction base="dms:Boolean"/>
      </xsd:simpleType>
    </xsd:element>
    <xsd:element name="MediaServiceMetadata" ma:index="2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7" nillable="true" ma:displayName="MediaServiceFastMetadata" ma:hidden="true" ma:internalName="MediaServiceFastMetadata" ma:readOnly="true">
      <xsd:simpleType>
        <xsd:restriction base="dms:Note"/>
      </xsd:simpleType>
    </xsd:element>
    <xsd:element name="TeamsChannelId" ma:index="28" nillable="true" ma:displayName="Teams Channel Id" ma:internalName="TeamsChannelId">
      <xsd:simpleType>
        <xsd:restriction base="dms:Text"/>
      </xsd:simpleType>
    </xsd:element>
    <xsd:element name="Math_Settings" ma:index="29" nillable="true" ma:displayName="Math Settings" ma:internalName="Math_Settings">
      <xsd:simpleType>
        <xsd:restriction base="dms:Text"/>
      </xsd:simpleType>
    </xsd:element>
    <xsd:element name="Distribution_Groups" ma:index="30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1" nillable="true" ma:displayName="LMS Mappings" ma:internalName="LMS_Mappings">
      <xsd:simpleType>
        <xsd:restriction base="dms:Note">
          <xsd:maxLength value="255"/>
        </xsd:restriction>
      </xsd:simpleType>
    </xsd:element>
    <xsd:element name="IsNotebookLocked" ma:index="32" nillable="true" ma:displayName="Is Notebook Locked" ma:internalName="IsNotebookLocked">
      <xsd:simpleType>
        <xsd:restriction base="dms:Boolean"/>
      </xsd:simpleType>
    </xsd:element>
    <xsd:element name="Teams_Channel_Section_Location" ma:index="33" nillable="true" ma:displayName="Teams Channel Section Location" ma:internalName="Teams_Channel_Section_Loca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bbd641-c289-4bac-8e83-8f400cdbad43" elementFormDefault="qualified">
    <xsd:import namespace="http://schemas.microsoft.com/office/2006/documentManagement/types"/>
    <xsd:import namespace="http://schemas.microsoft.com/office/infopath/2007/PartnerControls"/>
    <xsd:element name="SharedWithUsers" ma:index="23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5" nillable="true" ma:displayName="Hashværdi for deling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MS_Mappings xmlns="8af0cfe9-b236-4d6f-baf9-70dc86f7abe5" xsi:nil="true"/>
    <DefaultSectionNames xmlns="8af0cfe9-b236-4d6f-baf9-70dc86f7abe5" xsi:nil="true"/>
    <NotebookType xmlns="8af0cfe9-b236-4d6f-baf9-70dc86f7abe5" xsi:nil="true"/>
    <Students xmlns="8af0cfe9-b236-4d6f-baf9-70dc86f7abe5">
      <UserInfo>
        <DisplayName/>
        <AccountId xsi:nil="true"/>
        <AccountType/>
      </UserInfo>
    </Students>
    <TeamsChannelId xmlns="8af0cfe9-b236-4d6f-baf9-70dc86f7abe5" xsi:nil="true"/>
    <IsNotebookLocked xmlns="8af0cfe9-b236-4d6f-baf9-70dc86f7abe5" xsi:nil="true"/>
    <Teams_Channel_Section_Location xmlns="8af0cfe9-b236-4d6f-baf9-70dc86f7abe5" xsi:nil="true"/>
    <Self_Registration_Enabled xmlns="8af0cfe9-b236-4d6f-baf9-70dc86f7abe5" xsi:nil="true"/>
    <Teachers xmlns="8af0cfe9-b236-4d6f-baf9-70dc86f7abe5">
      <UserInfo>
        <DisplayName/>
        <AccountId xsi:nil="true"/>
        <AccountType/>
      </UserInfo>
    </Teachers>
    <Student_Groups xmlns="8af0cfe9-b236-4d6f-baf9-70dc86f7abe5">
      <UserInfo>
        <DisplayName/>
        <AccountId xsi:nil="true"/>
        <AccountType/>
      </UserInfo>
    </Student_Groups>
    <Distribution_Groups xmlns="8af0cfe9-b236-4d6f-baf9-70dc86f7abe5" xsi:nil="true"/>
    <Invited_Students xmlns="8af0cfe9-b236-4d6f-baf9-70dc86f7abe5" xsi:nil="true"/>
    <Templates xmlns="8af0cfe9-b236-4d6f-baf9-70dc86f7abe5" xsi:nil="true"/>
    <Math_Settings xmlns="8af0cfe9-b236-4d6f-baf9-70dc86f7abe5" xsi:nil="true"/>
    <AppVersion xmlns="8af0cfe9-b236-4d6f-baf9-70dc86f7abe5" xsi:nil="true"/>
    <Has_Teacher_Only_SectionGroup xmlns="8af0cfe9-b236-4d6f-baf9-70dc86f7abe5" xsi:nil="true"/>
    <FolderType xmlns="8af0cfe9-b236-4d6f-baf9-70dc86f7abe5" xsi:nil="true"/>
    <Invited_Teachers xmlns="8af0cfe9-b236-4d6f-baf9-70dc86f7abe5" xsi:nil="true"/>
    <Is_Collaboration_Space_Locked xmlns="8af0cfe9-b236-4d6f-baf9-70dc86f7abe5" xsi:nil="true"/>
    <Owner xmlns="8af0cfe9-b236-4d6f-baf9-70dc86f7abe5">
      <UserInfo>
        <DisplayName/>
        <AccountId xsi:nil="true"/>
        <AccountType/>
      </UserInfo>
    </Owner>
    <CultureName xmlns="8af0cfe9-b236-4d6f-baf9-70dc86f7abe5" xsi:nil="true"/>
  </documentManagement>
</p:properties>
</file>

<file path=customXml/itemProps1.xml><?xml version="1.0" encoding="utf-8"?>
<ds:datastoreItem xmlns:ds="http://schemas.openxmlformats.org/officeDocument/2006/customXml" ds:itemID="{41FFD2ED-29F9-464F-AA0F-240D953E38A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af0cfe9-b236-4d6f-baf9-70dc86f7abe5"/>
    <ds:schemaRef ds:uri="bdbbd641-c289-4bac-8e83-8f400cdbad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55FA250-ABB4-4067-A7AC-6C01B02C7C3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3A455AA-2716-42A4-9052-000789CD44B3}">
  <ds:schemaRefs>
    <ds:schemaRef ds:uri="bdbbd641-c289-4bac-8e83-8f400cdbad43"/>
    <ds:schemaRef ds:uri="http://purl.org/dc/elements/1.1/"/>
    <ds:schemaRef ds:uri="8af0cfe9-b236-4d6f-baf9-70dc86f7abe5"/>
    <ds:schemaRef ds:uri="http://schemas.microsoft.com/office/2006/metadata/properties"/>
    <ds:schemaRef ds:uri="http://www.w3.org/XML/1998/namespace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2015</TotalTime>
  <Words>1122</Words>
  <Application>Microsoft Office PowerPoint</Application>
  <PresentationFormat>Widescreen</PresentationFormat>
  <Paragraphs>243</Paragraphs>
  <Slides>24</Slides>
  <Notes>4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11</vt:i4>
      </vt:variant>
      <vt:variant>
        <vt:lpstr>Tema</vt:lpstr>
      </vt:variant>
      <vt:variant>
        <vt:i4>5</vt:i4>
      </vt:variant>
      <vt:variant>
        <vt:lpstr>Slidetitler</vt:lpstr>
      </vt:variant>
      <vt:variant>
        <vt:i4>24</vt:i4>
      </vt:variant>
    </vt:vector>
  </HeadingPairs>
  <TitlesOfParts>
    <vt:vector size="40" baseType="lpstr">
      <vt:lpstr>Aptos</vt:lpstr>
      <vt:lpstr>Arial</vt:lpstr>
      <vt:lpstr>Calibri</vt:lpstr>
      <vt:lpstr>Calibri Light</vt:lpstr>
      <vt:lpstr>Oswald</vt:lpstr>
      <vt:lpstr>Oswald Light</vt:lpstr>
      <vt:lpstr>Oswald SemiBold</vt:lpstr>
      <vt:lpstr>Roboto Slab</vt:lpstr>
      <vt:lpstr>Roboto Slab Light</vt:lpstr>
      <vt:lpstr>Verdana</vt:lpstr>
      <vt:lpstr>Wingdings</vt:lpstr>
      <vt:lpstr>1_Office-tema</vt:lpstr>
      <vt:lpstr>Office-tema</vt:lpstr>
      <vt:lpstr>2_Office-tema</vt:lpstr>
      <vt:lpstr>4_Office-tema</vt:lpstr>
      <vt:lpstr>3_Office-tema</vt:lpstr>
      <vt:lpstr>    HHX Handelsgymnasiet Silkeborg </vt:lpstr>
      <vt:lpstr>Program  </vt:lpstr>
      <vt:lpstr>Velkommen til Handelsgymnasiet – HHX </vt:lpstr>
      <vt:lpstr>Partnerskab med private virksomheder</vt:lpstr>
      <vt:lpstr>Iværksætteri </vt:lpstr>
      <vt:lpstr>PowerPoint-præsentation</vt:lpstr>
      <vt:lpstr>Introduktionsforløbet i 1.G</vt:lpstr>
      <vt:lpstr>Elevindflydelse</vt:lpstr>
      <vt:lpstr>Sociale aktiviteter på skoleniveau:</vt:lpstr>
      <vt:lpstr> Grundforløbet – de første 3 mdr.</vt:lpstr>
      <vt:lpstr>Grundforløb</vt:lpstr>
      <vt:lpstr>PowerPoint-præsentation</vt:lpstr>
      <vt:lpstr>    </vt:lpstr>
      <vt:lpstr>Studiekompas</vt:lpstr>
      <vt:lpstr>Studievejledningen</vt:lpstr>
      <vt:lpstr>Studievejledningen </vt:lpstr>
      <vt:lpstr>PowerPoint-præsentation</vt:lpstr>
      <vt:lpstr>PowerPoint-præsentation</vt:lpstr>
      <vt:lpstr>Hvordan støtter vi? </vt:lpstr>
      <vt:lpstr>SPS</vt:lpstr>
      <vt:lpstr>Studieretninger    - https://www.college360.dk/bliv-elev/hhx/</vt:lpstr>
      <vt:lpstr>Tutorer på HHX </vt:lpstr>
      <vt:lpstr>Følg hverdagen på Handelsgymnasiet </vt:lpstr>
      <vt:lpstr>Følg hverdagen på Handelsgymnasiet </vt:lpstr>
    </vt:vector>
  </TitlesOfParts>
  <Company>Handelsskolen København Nord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Krystyna Klos Vind (KKV - HSS)</dc:creator>
  <cp:lastModifiedBy>Bente Strange Hansen (BSH - College360)</cp:lastModifiedBy>
  <cp:revision>157</cp:revision>
  <cp:lastPrinted>2025-05-27T09:10:45Z</cp:lastPrinted>
  <dcterms:created xsi:type="dcterms:W3CDTF">2017-08-25T08:55:15Z</dcterms:created>
  <dcterms:modified xsi:type="dcterms:W3CDTF">2025-05-27T15:00:01Z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0x01010009C945D7B1CC3948BE4C7379E8E43403</vt:lpwstr>
  </property>
</Properties>
</file>